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07" r:id="rId3"/>
    <p:sldMasterId id="2147483719" r:id="rId4"/>
    <p:sldMasterId id="2147483731" r:id="rId5"/>
    <p:sldMasterId id="2147483743" r:id="rId6"/>
    <p:sldMasterId id="2147483755" r:id="rId7"/>
    <p:sldMasterId id="2147483767" r:id="rId8"/>
    <p:sldMasterId id="2147483779" r:id="rId9"/>
    <p:sldMasterId id="2147483791" r:id="rId10"/>
    <p:sldMasterId id="2147483803" r:id="rId11"/>
    <p:sldMasterId id="2147483815" r:id="rId12"/>
  </p:sldMasterIdLst>
  <p:notesMasterIdLst>
    <p:notesMasterId r:id="rId57"/>
  </p:notesMasterIdLst>
  <p:sldIdLst>
    <p:sldId id="256" r:id="rId13"/>
    <p:sldId id="257" r:id="rId14"/>
    <p:sldId id="258" r:id="rId15"/>
    <p:sldId id="260" r:id="rId16"/>
    <p:sldId id="259" r:id="rId17"/>
    <p:sldId id="261" r:id="rId18"/>
    <p:sldId id="262" r:id="rId19"/>
    <p:sldId id="263" r:id="rId20"/>
    <p:sldId id="264" r:id="rId21"/>
    <p:sldId id="268" r:id="rId22"/>
    <p:sldId id="265" r:id="rId23"/>
    <p:sldId id="266" r:id="rId24"/>
    <p:sldId id="267" r:id="rId25"/>
    <p:sldId id="269" r:id="rId26"/>
    <p:sldId id="270" r:id="rId27"/>
    <p:sldId id="271" r:id="rId28"/>
    <p:sldId id="272" r:id="rId29"/>
    <p:sldId id="273" r:id="rId30"/>
    <p:sldId id="275" r:id="rId31"/>
    <p:sldId id="276" r:id="rId32"/>
    <p:sldId id="277" r:id="rId33"/>
    <p:sldId id="278" r:id="rId34"/>
    <p:sldId id="302"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3" r:id="rId49"/>
    <p:sldId id="295" r:id="rId50"/>
    <p:sldId id="296" r:id="rId51"/>
    <p:sldId id="297" r:id="rId52"/>
    <p:sldId id="298" r:id="rId53"/>
    <p:sldId id="299" r:id="rId54"/>
    <p:sldId id="300" r:id="rId55"/>
    <p:sldId id="301" r:id="rId56"/>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FF"/>
    <a:srgbClr val="FFFF00"/>
    <a:srgbClr val="FF9933"/>
    <a:srgbClr val="FF3300"/>
    <a:srgbClr val="0066FF"/>
    <a:srgbClr val="CC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937" autoAdjust="0"/>
    <p:restoredTop sz="94660"/>
  </p:normalViewPr>
  <p:slideViewPr>
    <p:cSldViewPr>
      <p:cViewPr varScale="1">
        <p:scale>
          <a:sx n="74" d="100"/>
          <a:sy n="74" d="100"/>
        </p:scale>
        <p:origin x="-35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slide" Target="slides/slide4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0F71D2-D7EE-4F5C-8E03-EBBCADA44E7A}" type="datetimeFigureOut">
              <a:rPr lang="it-IT" smtClean="0"/>
              <a:pPr/>
              <a:t>30/06/2008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68C32-8CE8-44DD-B9AA-16C71C25AE9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7668C32-8CE8-44DD-B9AA-16C71C25AE92}" type="slidenum">
              <a:rPr lang="it-IT" smtClean="0"/>
              <a:pPr/>
              <a:t>21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6F5EBE2-FD88-4532-9944-8791989DD27F}"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441B412-FAB1-46AA-8F5A-17B3F0049A47}" type="slidenum">
              <a:rPr lang="it-IT"/>
              <a:pPr>
                <a:defRPr/>
              </a:pPr>
              <a:t>‹N›</a:t>
            </a:fld>
            <a:endParaRPr lang="it-I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8" name="Titolo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it-IT" smtClean="0"/>
              <a:t>Fare clic per modificare lo stile del titolo</a:t>
            </a:r>
            <a:endParaRPr kumimoji="0" lang="en-US"/>
          </a:p>
        </p:txBody>
      </p:sp>
      <p:sp>
        <p:nvSpPr>
          <p:cNvPr id="28" name="Segnaposto data 27"/>
          <p:cNvSpPr>
            <a:spLocks noGrp="1"/>
          </p:cNvSpPr>
          <p:nvPr>
            <p:ph type="dt" sz="half" idx="10"/>
          </p:nvPr>
        </p:nvSpPr>
        <p:spPr/>
        <p:txBody>
          <a:bodyPr/>
          <a:lstStyle/>
          <a:p>
            <a:pPr>
              <a:defRPr/>
            </a:pPr>
            <a:endParaRPr lang="it-IT"/>
          </a:p>
        </p:txBody>
      </p:sp>
      <p:sp>
        <p:nvSpPr>
          <p:cNvPr id="17" name="Segnaposto piè di pagina 16"/>
          <p:cNvSpPr>
            <a:spLocks noGrp="1"/>
          </p:cNvSpPr>
          <p:nvPr>
            <p:ph type="ftr" sz="quarter" idx="11"/>
          </p:nvPr>
        </p:nvSpPr>
        <p:spPr/>
        <p:txBody>
          <a:bodyPr/>
          <a:lstStyle/>
          <a:p>
            <a:pPr>
              <a:defRPr/>
            </a:pPr>
            <a:endParaRPr lang="it-IT"/>
          </a:p>
        </p:txBody>
      </p:sp>
      <p:sp>
        <p:nvSpPr>
          <p:cNvPr id="29" name="Segnaposto numero diapositiva 28"/>
          <p:cNvSpPr>
            <a:spLocks noGrp="1"/>
          </p:cNvSpPr>
          <p:nvPr>
            <p:ph type="sldNum" sz="quarter" idx="12"/>
          </p:nvPr>
        </p:nvSpPr>
        <p:spPr/>
        <p:txBody>
          <a:bodyPr/>
          <a:lstStyle/>
          <a:p>
            <a:pPr>
              <a:defRPr/>
            </a:pPr>
            <a:fld id="{B6F5EBE2-FD88-4532-9944-8791989DD27F}" type="slidenum">
              <a:rPr lang="it-IT" smtClean="0"/>
              <a:pPr>
                <a:defRPr/>
              </a:pPr>
              <a:t>‹N›</a:t>
            </a:fld>
            <a:endParaRPr lang="it-IT"/>
          </a:p>
        </p:txBody>
      </p:sp>
      <p:sp>
        <p:nvSpPr>
          <p:cNvPr id="9" name="Sottotitolo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24A0FD9E-AA75-4879-A25D-E6319C6D2AC8}" type="slidenum">
              <a:rPr lang="it-IT" smtClean="0"/>
              <a:pPr>
                <a:defRPr/>
              </a:pPr>
              <a:t>‹N›</a:t>
            </a:fld>
            <a:endParaRPr lang="it-IT"/>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3">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a:xfrm>
            <a:off x="7924800" y="6416675"/>
            <a:ext cx="762000" cy="365125"/>
          </a:xfrm>
        </p:spPr>
        <p:txBody>
          <a:bodyPr/>
          <a:lstStyle/>
          <a:p>
            <a:pPr>
              <a:defRPr/>
            </a:pPr>
            <a:fld id="{8AFDBF5E-1667-4D85-817B-6935F0234D64}" type="slidenum">
              <a:rPr lang="it-IT" smtClean="0"/>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FC871B4B-2A1B-48EA-97EB-BFA2D9C4B3DF}" type="slidenum">
              <a:rPr lang="it-IT" smtClean="0"/>
              <a:pPr>
                <a:defRPr/>
              </a:pPr>
              <a:t>‹N›</a:t>
            </a:fld>
            <a:endParaRPr lang="it-IT"/>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pPr>
              <a:defRPr/>
            </a:pPr>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B87CB0DF-38E6-4ABC-B059-CF0E39BECA78}" type="slidenum">
              <a:rPr lang="it-IT" smtClean="0"/>
              <a:pPr>
                <a:defRPr/>
              </a:pPr>
              <a:t>‹N›</a:t>
            </a:fld>
            <a:endParaRPr lang="it-IT"/>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pPr>
              <a:defRPr/>
            </a:pPr>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93EB138E-1680-4E1D-A92A-9630B0AB9FC6}" type="slidenum">
              <a:rPr lang="it-IT" smtClean="0"/>
              <a:pPr>
                <a:defRPr/>
              </a:pPr>
              <a:t>‹N›</a:t>
            </a:fld>
            <a:endParaRPr lang="it-IT"/>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FFD12A8D-4EE2-492F-9C26-3650BA139EC6}" type="slidenum">
              <a:rPr lang="it-IT" smtClean="0"/>
              <a:pPr>
                <a:defRPr/>
              </a:pPr>
              <a:t>‹N›</a:t>
            </a:fld>
            <a:endParaRPr lang="it-IT"/>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35B47724-9047-44B0-B1E6-781D33FB24FA}" type="slidenum">
              <a:rPr lang="it-IT" smtClean="0"/>
              <a:pPr>
                <a:defRPr/>
              </a:pPr>
              <a:t>‹N›</a:t>
            </a:fld>
            <a:endParaRPr lang="it-IT"/>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it-IT" smtClean="0">
                <a:solidFill>
                  <a:schemeClr val="lt1"/>
                </a:solidFill>
                <a:latin typeface="+mn-lt"/>
                <a:ea typeface="+mn-ea"/>
                <a:cs typeface="+mn-cs"/>
              </a:rPr>
              <a:t>Fare clic sull'icona per inserire un'immagine</a:t>
            </a:r>
            <a:endParaRPr kumimoji="0" lang="en-US" dirty="0">
              <a:solidFill>
                <a:schemeClr val="lt1"/>
              </a:solidFill>
              <a:latin typeface="+mn-lt"/>
              <a:ea typeface="+mn-ea"/>
              <a:cs typeface="+mn-cs"/>
            </a:endParaRPr>
          </a:p>
        </p:txBody>
      </p:sp>
      <p:sp>
        <p:nvSpPr>
          <p:cNvPr id="4" name="Segnaposto testo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3BDE52E8-5974-4F6D-B112-C55344B653E0}" type="slidenum">
              <a:rPr lang="it-IT" smtClean="0"/>
              <a:pPr>
                <a:defRPr/>
              </a:pPr>
              <a:t>‹N›</a:t>
            </a:fld>
            <a:endParaRPr lang="it-IT"/>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0441B412-FAB1-46AA-8F5A-17B3F0049A47}" type="slidenum">
              <a:rPr lang="it-IT" smtClean="0"/>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D322D4C-80A7-4462-B70C-6F9833AEFA59}" type="slidenum">
              <a:rPr lang="it-IT"/>
              <a:pPr>
                <a:defRPr/>
              </a:pPr>
              <a:t>‹N›</a:t>
            </a:fld>
            <a:endParaRPr lang="it-IT"/>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FD322D4C-80A7-4462-B70C-6F9833AEFA59}" type="slidenum">
              <a:rPr lang="it-IT" smtClean="0"/>
              <a:pPr>
                <a:defRPr/>
              </a:pPr>
              <a:t>‹N›</a:t>
            </a:fld>
            <a:endParaRPr lang="it-IT"/>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pPr>
              <a:defRPr/>
            </a:pPr>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pPr>
              <a:defRPr/>
            </a:pPr>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pPr>
              <a:defRPr/>
            </a:pPr>
            <a:fld id="{B6F5EBE2-FD88-4532-9944-8791989DD27F}" type="slidenum">
              <a:rPr lang="it-IT" smtClean="0"/>
              <a:pPr>
                <a:defRPr/>
              </a:pPr>
              <a:t>‹N›</a:t>
            </a:fld>
            <a:endParaRPr lang="it-IT"/>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a:defRPr/>
            </a:pPr>
            <a:endParaRPr lang="it-IT"/>
          </a:p>
        </p:txBody>
      </p:sp>
      <p:sp>
        <p:nvSpPr>
          <p:cNvPr id="5" name="Segnaposto piè di pagina 4"/>
          <p:cNvSpPr>
            <a:spLocks noGrp="1"/>
          </p:cNvSpPr>
          <p:nvPr>
            <p:ph type="ftr" sz="quarter" idx="11"/>
          </p:nvPr>
        </p:nvSpPr>
        <p:spPr/>
        <p:txBody>
          <a:bodyPr/>
          <a:lstStyle>
            <a:extLst/>
          </a:lstStyle>
          <a:p>
            <a:pPr>
              <a:defRPr/>
            </a:pPr>
            <a:endParaRPr lang="it-IT"/>
          </a:p>
        </p:txBody>
      </p:sp>
      <p:sp>
        <p:nvSpPr>
          <p:cNvPr id="6" name="Segnaposto numero diapositiva 5"/>
          <p:cNvSpPr>
            <a:spLocks noGrp="1"/>
          </p:cNvSpPr>
          <p:nvPr>
            <p:ph type="sldNum" sz="quarter" idx="12"/>
          </p:nvPr>
        </p:nvSpPr>
        <p:spPr/>
        <p:txBody>
          <a:bodyPr/>
          <a:lstStyle>
            <a:extLst/>
          </a:lstStyle>
          <a:p>
            <a:pPr>
              <a:defRPr/>
            </a:pPr>
            <a:fld id="{24A0FD9E-AA75-4879-A25D-E6319C6D2AC8}" type="slidenum">
              <a:rPr lang="it-IT" smtClean="0"/>
              <a:pPr>
                <a:defRPr/>
              </a:pPr>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pPr>
              <a:defRPr/>
            </a:pPr>
            <a:endParaRPr lang="it-IT"/>
          </a:p>
        </p:txBody>
      </p:sp>
      <p:sp>
        <p:nvSpPr>
          <p:cNvPr id="5" name="Segnaposto piè di pagina 4"/>
          <p:cNvSpPr>
            <a:spLocks noGrp="1"/>
          </p:cNvSpPr>
          <p:nvPr>
            <p:ph type="ftr" sz="quarter" idx="11"/>
          </p:nvPr>
        </p:nvSpPr>
        <p:spPr/>
        <p:txBody>
          <a:bodyPr/>
          <a:lstStyle>
            <a:extLst/>
          </a:lstStyle>
          <a:p>
            <a:pPr>
              <a:defRPr/>
            </a:pPr>
            <a:endParaRPr lang="it-IT"/>
          </a:p>
        </p:txBody>
      </p:sp>
      <p:sp>
        <p:nvSpPr>
          <p:cNvPr id="6" name="Segnaposto numero diapositiva 5"/>
          <p:cNvSpPr>
            <a:spLocks noGrp="1"/>
          </p:cNvSpPr>
          <p:nvPr>
            <p:ph type="sldNum" sz="quarter" idx="12"/>
          </p:nvPr>
        </p:nvSpPr>
        <p:spPr/>
        <p:txBody>
          <a:bodyPr/>
          <a:lstStyle>
            <a:extLst/>
          </a:lstStyle>
          <a:p>
            <a:pPr>
              <a:defRPr/>
            </a:pPr>
            <a:fld id="{8AFDBF5E-1667-4D85-817B-6935F0234D64}" type="slidenum">
              <a:rPr lang="it-IT" smtClean="0"/>
              <a:pPr>
                <a:defRPr/>
              </a:pPr>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pPr>
              <a:defRPr/>
            </a:pPr>
            <a:endParaRPr lang="it-IT"/>
          </a:p>
        </p:txBody>
      </p:sp>
      <p:sp>
        <p:nvSpPr>
          <p:cNvPr id="6" name="Segnaposto piè di pagina 5"/>
          <p:cNvSpPr>
            <a:spLocks noGrp="1"/>
          </p:cNvSpPr>
          <p:nvPr>
            <p:ph type="ftr" sz="quarter" idx="11"/>
          </p:nvPr>
        </p:nvSpPr>
        <p:spPr/>
        <p:txBody>
          <a:bodyPr/>
          <a:lstStyle>
            <a:extLst/>
          </a:lstStyle>
          <a:p>
            <a:pPr>
              <a:defRPr/>
            </a:pPr>
            <a:endParaRPr lang="it-IT"/>
          </a:p>
        </p:txBody>
      </p:sp>
      <p:sp>
        <p:nvSpPr>
          <p:cNvPr id="7" name="Segnaposto numero diapositiva 6"/>
          <p:cNvSpPr>
            <a:spLocks noGrp="1"/>
          </p:cNvSpPr>
          <p:nvPr>
            <p:ph type="sldNum" sz="quarter" idx="12"/>
          </p:nvPr>
        </p:nvSpPr>
        <p:spPr/>
        <p:txBody>
          <a:bodyPr/>
          <a:lstStyle>
            <a:extLst/>
          </a:lstStyle>
          <a:p>
            <a:pPr>
              <a:defRPr/>
            </a:pPr>
            <a:fld id="{FC871B4B-2A1B-48EA-97EB-BFA2D9C4B3DF}" type="slidenum">
              <a:rPr lang="it-IT" smtClean="0"/>
              <a:pPr>
                <a:defRPr/>
              </a:pPr>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pPr>
              <a:defRPr/>
            </a:pPr>
            <a:endParaRPr lang="it-IT"/>
          </a:p>
        </p:txBody>
      </p:sp>
      <p:sp>
        <p:nvSpPr>
          <p:cNvPr id="8" name="Segnaposto piè di pagina 7"/>
          <p:cNvSpPr>
            <a:spLocks noGrp="1"/>
          </p:cNvSpPr>
          <p:nvPr>
            <p:ph type="ftr" sz="quarter" idx="11"/>
          </p:nvPr>
        </p:nvSpPr>
        <p:spPr/>
        <p:txBody>
          <a:bodyPr/>
          <a:lstStyle>
            <a:extLst/>
          </a:lstStyle>
          <a:p>
            <a:pPr>
              <a:defRPr/>
            </a:pPr>
            <a:endParaRPr lang="it-IT"/>
          </a:p>
        </p:txBody>
      </p:sp>
      <p:sp>
        <p:nvSpPr>
          <p:cNvPr id="9" name="Segnaposto numero diapositiva 8"/>
          <p:cNvSpPr>
            <a:spLocks noGrp="1"/>
          </p:cNvSpPr>
          <p:nvPr>
            <p:ph type="sldNum" sz="quarter" idx="12"/>
          </p:nvPr>
        </p:nvSpPr>
        <p:spPr/>
        <p:txBody>
          <a:bodyPr/>
          <a:lstStyle>
            <a:extLst/>
          </a:lstStyle>
          <a:p>
            <a:pPr>
              <a:defRPr/>
            </a:pPr>
            <a:fld id="{B87CB0DF-38E6-4ABC-B059-CF0E39BECA78}" type="slidenum">
              <a:rPr lang="it-IT" smtClean="0"/>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pPr>
              <a:defRPr/>
            </a:pPr>
            <a:endParaRPr lang="it-IT"/>
          </a:p>
        </p:txBody>
      </p:sp>
      <p:sp>
        <p:nvSpPr>
          <p:cNvPr id="4" name="Segnaposto piè di pagina 3"/>
          <p:cNvSpPr>
            <a:spLocks noGrp="1"/>
          </p:cNvSpPr>
          <p:nvPr>
            <p:ph type="ftr" sz="quarter" idx="11"/>
          </p:nvPr>
        </p:nvSpPr>
        <p:spPr/>
        <p:txBody>
          <a:bodyPr/>
          <a:lstStyle>
            <a:extLst/>
          </a:lstStyle>
          <a:p>
            <a:pPr>
              <a:defRPr/>
            </a:pPr>
            <a:endParaRPr lang="it-IT"/>
          </a:p>
        </p:txBody>
      </p:sp>
      <p:sp>
        <p:nvSpPr>
          <p:cNvPr id="5" name="Segnaposto numero diapositiva 4"/>
          <p:cNvSpPr>
            <a:spLocks noGrp="1"/>
          </p:cNvSpPr>
          <p:nvPr>
            <p:ph type="sldNum" sz="quarter" idx="12"/>
          </p:nvPr>
        </p:nvSpPr>
        <p:spPr/>
        <p:txBody>
          <a:bodyPr/>
          <a:lstStyle>
            <a:extLst/>
          </a:lstStyle>
          <a:p>
            <a:pPr>
              <a:defRPr/>
            </a:pPr>
            <a:fld id="{93EB138E-1680-4E1D-A92A-9630B0AB9FC6}" type="slidenum">
              <a:rPr lang="it-IT" smtClean="0"/>
              <a:pPr>
                <a:defRPr/>
              </a:pPr>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pPr>
              <a:defRPr/>
            </a:pPr>
            <a:endParaRPr lang="it-IT"/>
          </a:p>
        </p:txBody>
      </p:sp>
      <p:sp>
        <p:nvSpPr>
          <p:cNvPr id="3" name="Segnaposto piè di pagina 2"/>
          <p:cNvSpPr>
            <a:spLocks noGrp="1"/>
          </p:cNvSpPr>
          <p:nvPr>
            <p:ph type="ftr" sz="quarter" idx="11"/>
          </p:nvPr>
        </p:nvSpPr>
        <p:spPr/>
        <p:txBody>
          <a:bodyPr/>
          <a:lstStyle>
            <a:extLst/>
          </a:lstStyle>
          <a:p>
            <a:pPr>
              <a:defRPr/>
            </a:pPr>
            <a:endParaRPr lang="it-IT"/>
          </a:p>
        </p:txBody>
      </p:sp>
      <p:sp>
        <p:nvSpPr>
          <p:cNvPr id="4" name="Segnaposto numero diapositiva 3"/>
          <p:cNvSpPr>
            <a:spLocks noGrp="1"/>
          </p:cNvSpPr>
          <p:nvPr>
            <p:ph type="sldNum" sz="quarter" idx="12"/>
          </p:nvPr>
        </p:nvSpPr>
        <p:spPr/>
        <p:txBody>
          <a:bodyPr/>
          <a:lstStyle>
            <a:extLst/>
          </a:lstStyle>
          <a:p>
            <a:pPr>
              <a:defRPr/>
            </a:pPr>
            <a:fld id="{FFD12A8D-4EE2-492F-9C26-3650BA139EC6}" type="slidenum">
              <a:rPr lang="it-IT" smtClean="0"/>
              <a:pPr>
                <a:defRPr/>
              </a:pPr>
              <a:t>‹N›</a:t>
            </a:fld>
            <a:endParaRPr lang="it-IT"/>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pPr>
              <a:defRPr/>
            </a:pPr>
            <a:endParaRPr lang="it-IT"/>
          </a:p>
        </p:txBody>
      </p:sp>
      <p:sp>
        <p:nvSpPr>
          <p:cNvPr id="6" name="Segnaposto piè di pagina 5"/>
          <p:cNvSpPr>
            <a:spLocks noGrp="1"/>
          </p:cNvSpPr>
          <p:nvPr>
            <p:ph type="ftr" sz="quarter" idx="11"/>
          </p:nvPr>
        </p:nvSpPr>
        <p:spPr/>
        <p:txBody>
          <a:bodyPr/>
          <a:lstStyle>
            <a:extLst/>
          </a:lstStyle>
          <a:p>
            <a:pPr>
              <a:defRPr/>
            </a:pPr>
            <a:endParaRPr lang="it-IT"/>
          </a:p>
        </p:txBody>
      </p:sp>
      <p:sp>
        <p:nvSpPr>
          <p:cNvPr id="7" name="Segnaposto numero diapositiva 6"/>
          <p:cNvSpPr>
            <a:spLocks noGrp="1"/>
          </p:cNvSpPr>
          <p:nvPr>
            <p:ph type="sldNum" sz="quarter" idx="12"/>
          </p:nvPr>
        </p:nvSpPr>
        <p:spPr/>
        <p:txBody>
          <a:bodyPr/>
          <a:lstStyle>
            <a:extLst/>
          </a:lstStyle>
          <a:p>
            <a:pPr>
              <a:defRPr/>
            </a:pPr>
            <a:fld id="{35B47724-9047-44B0-B1E6-781D33FB24FA}" type="slidenum">
              <a:rPr lang="it-IT" smtClean="0"/>
              <a:pPr>
                <a:defRPr/>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pPr>
              <a:defRPr/>
            </a:pPr>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pPr>
              <a:defRPr/>
            </a:pPr>
            <a:fld id="{3BDE52E8-5974-4F6D-B112-C55344B653E0}" type="slidenum">
              <a:rPr lang="it-IT" smtClean="0"/>
              <a:pPr>
                <a:defRPr/>
              </a:pPr>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it-IT"/>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it-IT"/>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it-IT"/>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it-IT"/>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it-IT"/>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it-IT"/>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it-IT"/>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it-IT"/>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it-IT"/>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it-IT"/>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it-IT"/>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it-IT"/>
            </a:p>
          </p:txBody>
        </p:sp>
        <p:grpSp>
          <p:nvGrpSpPr>
            <p:cNvPr id="19" name="Group 22"/>
            <p:cNvGrpSpPr>
              <a:grpSpLocks/>
            </p:cNvGrpSpPr>
            <p:nvPr userDrawn="1"/>
          </p:nvGrpSpPr>
          <p:grpSpPr bwMode="auto">
            <a:xfrm>
              <a:off x="4986" y="2752"/>
              <a:ext cx="469" cy="667"/>
              <a:chOff x="4986" y="2752"/>
              <a:chExt cx="469"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it-IT"/>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it-IT"/>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it-IT"/>
              </a:p>
            </p:txBody>
          </p:sp>
          <p:sp>
            <p:nvSpPr>
              <p:cNvPr id="23" name="Freeform 26"/>
              <p:cNvSpPr>
                <a:spLocks/>
              </p:cNvSpPr>
              <p:nvPr userDrawn="1"/>
            </p:nvSpPr>
            <p:spPr bwMode="auto">
              <a:xfrm rot="7320404">
                <a:off x="5364"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it-IT"/>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it-IT"/>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it-IT"/>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it-IT"/>
          </a:p>
        </p:txBody>
      </p:sp>
      <p:sp>
        <p:nvSpPr>
          <p:cNvPr id="3789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it-IT"/>
              <a:t>Fare clic per modificare lo stile del titolo</a:t>
            </a:r>
          </a:p>
        </p:txBody>
      </p:sp>
      <p:sp>
        <p:nvSpPr>
          <p:cNvPr id="3789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it-IT"/>
              <a:t>Fare clic per modificare lo stile del sottotitolo dello schema</a:t>
            </a:r>
          </a:p>
        </p:txBody>
      </p:sp>
      <p:sp>
        <p:nvSpPr>
          <p:cNvPr id="27" name="Rectangle 5"/>
          <p:cNvSpPr>
            <a:spLocks noGrp="1" noChangeArrowheads="1"/>
          </p:cNvSpPr>
          <p:nvPr>
            <p:ph type="dt" sz="half" idx="10"/>
          </p:nvPr>
        </p:nvSpPr>
        <p:spPr>
          <a:xfrm>
            <a:off x="685800" y="6248400"/>
            <a:ext cx="1905000" cy="457200"/>
          </a:xfrm>
        </p:spPr>
        <p:txBody>
          <a:bodyPr/>
          <a:lstStyle>
            <a:lvl1pPr>
              <a:defRPr smtClean="0"/>
            </a:lvl1pPr>
          </a:lstStyle>
          <a:p>
            <a:pPr>
              <a:defRPr/>
            </a:pPr>
            <a:endParaRPr lang="it-IT"/>
          </a:p>
        </p:txBody>
      </p:sp>
      <p:sp>
        <p:nvSpPr>
          <p:cNvPr id="28" name="Rectangle 6"/>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it-IT"/>
          </a:p>
        </p:txBody>
      </p:sp>
      <p:sp>
        <p:nvSpPr>
          <p:cNvPr id="29" name="Rectangle 7"/>
          <p:cNvSpPr>
            <a:spLocks noGrp="1" noChangeArrowheads="1"/>
          </p:cNvSpPr>
          <p:nvPr>
            <p:ph type="sldNum" sz="quarter" idx="12"/>
          </p:nvPr>
        </p:nvSpPr>
        <p:spPr>
          <a:xfrm>
            <a:off x="6553200" y="6248400"/>
            <a:ext cx="1905000" cy="457200"/>
          </a:xfrm>
        </p:spPr>
        <p:txBody>
          <a:bodyPr/>
          <a:lstStyle>
            <a:lvl1pPr>
              <a:defRPr smtClean="0"/>
            </a:lvl1pPr>
          </a:lstStyle>
          <a:p>
            <a:pPr>
              <a:defRPr/>
            </a:pPr>
            <a:fld id="{1F73163F-9BBE-4C3A-956F-A8853525E465}" type="slidenum">
              <a:rPr lang="it-IT"/>
              <a:pPr>
                <a:defRPr/>
              </a:pPr>
              <a:t>‹N›</a:t>
            </a:fld>
            <a:endParaRPr lang="it-IT"/>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a:defRPr/>
            </a:pPr>
            <a:endParaRPr lang="it-IT"/>
          </a:p>
        </p:txBody>
      </p:sp>
      <p:sp>
        <p:nvSpPr>
          <p:cNvPr id="5" name="Segnaposto piè di pagina 4"/>
          <p:cNvSpPr>
            <a:spLocks noGrp="1"/>
          </p:cNvSpPr>
          <p:nvPr>
            <p:ph type="ftr" sz="quarter" idx="11"/>
          </p:nvPr>
        </p:nvSpPr>
        <p:spPr/>
        <p:txBody>
          <a:bodyPr/>
          <a:lstStyle>
            <a:extLst/>
          </a:lstStyle>
          <a:p>
            <a:pPr>
              <a:defRPr/>
            </a:pPr>
            <a:endParaRPr lang="it-IT"/>
          </a:p>
        </p:txBody>
      </p:sp>
      <p:sp>
        <p:nvSpPr>
          <p:cNvPr id="6" name="Segnaposto numero diapositiva 5"/>
          <p:cNvSpPr>
            <a:spLocks noGrp="1"/>
          </p:cNvSpPr>
          <p:nvPr>
            <p:ph type="sldNum" sz="quarter" idx="12"/>
          </p:nvPr>
        </p:nvSpPr>
        <p:spPr/>
        <p:txBody>
          <a:bodyPr/>
          <a:lstStyle>
            <a:extLst/>
          </a:lstStyle>
          <a:p>
            <a:pPr>
              <a:defRPr/>
            </a:pPr>
            <a:fld id="{0441B412-FAB1-46AA-8F5A-17B3F0049A47}" type="slidenum">
              <a:rPr lang="it-IT" smtClean="0"/>
              <a:pPr>
                <a:defRPr/>
              </a:pPr>
              <a:t>‹N›</a:t>
            </a:fld>
            <a:endParaRPr lang="it-IT"/>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a:defRPr/>
            </a:pPr>
            <a:endParaRPr lang="it-IT"/>
          </a:p>
        </p:txBody>
      </p:sp>
      <p:sp>
        <p:nvSpPr>
          <p:cNvPr id="5" name="Segnaposto piè di pagina 4"/>
          <p:cNvSpPr>
            <a:spLocks noGrp="1"/>
          </p:cNvSpPr>
          <p:nvPr>
            <p:ph type="ftr" sz="quarter" idx="11"/>
          </p:nvPr>
        </p:nvSpPr>
        <p:spPr/>
        <p:txBody>
          <a:bodyPr/>
          <a:lstStyle>
            <a:extLst/>
          </a:lstStyle>
          <a:p>
            <a:pPr>
              <a:defRPr/>
            </a:pPr>
            <a:endParaRPr lang="it-IT"/>
          </a:p>
        </p:txBody>
      </p:sp>
      <p:sp>
        <p:nvSpPr>
          <p:cNvPr id="6" name="Segnaposto numero diapositiva 5"/>
          <p:cNvSpPr>
            <a:spLocks noGrp="1"/>
          </p:cNvSpPr>
          <p:nvPr>
            <p:ph type="sldNum" sz="quarter" idx="12"/>
          </p:nvPr>
        </p:nvSpPr>
        <p:spPr/>
        <p:txBody>
          <a:bodyPr/>
          <a:lstStyle>
            <a:extLst/>
          </a:lstStyle>
          <a:p>
            <a:pPr>
              <a:defRPr/>
            </a:pPr>
            <a:fld id="{FD322D4C-80A7-4462-B70C-6F9833AEFA59}" type="slidenum">
              <a:rPr lang="it-IT" smtClean="0"/>
              <a:pPr>
                <a:defRPr/>
              </a:pPr>
              <a:t>‹N›</a:t>
            </a:fld>
            <a:endParaRPr lang="it-IT"/>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3" name="Rettangolo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ttangolo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ttangolo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ttangolo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ttangolo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ettangolo arrotondato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ettangolo arrotondato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ttangolo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6705600" y="4206240"/>
            <a:ext cx="960120" cy="457200"/>
          </a:xfrm>
        </p:spPr>
        <p:txBody>
          <a:bodyPr/>
          <a:lstStyle/>
          <a:p>
            <a:pPr>
              <a:defRPr/>
            </a:pPr>
            <a:endParaRPr lang="it-IT"/>
          </a:p>
        </p:txBody>
      </p:sp>
      <p:sp>
        <p:nvSpPr>
          <p:cNvPr id="17" name="Segnaposto piè di pagina 16"/>
          <p:cNvSpPr>
            <a:spLocks noGrp="1"/>
          </p:cNvSpPr>
          <p:nvPr>
            <p:ph type="ftr" sz="quarter" idx="11"/>
          </p:nvPr>
        </p:nvSpPr>
        <p:spPr>
          <a:xfrm>
            <a:off x="5410200" y="4205288"/>
            <a:ext cx="1295400" cy="457200"/>
          </a:xfrm>
        </p:spPr>
        <p:txBody>
          <a:bodyPr/>
          <a:lstStyle/>
          <a:p>
            <a:pPr>
              <a:defRPr/>
            </a:pPr>
            <a:endParaRPr lang="it-IT"/>
          </a:p>
        </p:txBody>
      </p:sp>
      <p:sp>
        <p:nvSpPr>
          <p:cNvPr id="29" name="Segnaposto numero diapositiva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B6F5EBE2-FD88-4532-9944-8791989DD27F}" type="slidenum">
              <a:rPr lang="it-IT" smtClean="0"/>
              <a:pPr>
                <a:defRPr/>
              </a:pPr>
              <a:t>‹N›</a:t>
            </a:fld>
            <a:endParaRPr lang="it-IT"/>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24A0FD9E-AA75-4879-A25D-E6319C6D2AC8}" type="slidenum">
              <a:rPr lang="it-IT" smtClean="0"/>
              <a:pPr>
                <a:defRPr/>
              </a:pPr>
              <a:t>‹N›</a:t>
            </a:fld>
            <a:endParaRPr lang="it-IT"/>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8AFDBF5E-1667-4D85-817B-6935F0234D64}" type="slidenum">
              <a:rPr lang="it-IT" smtClean="0"/>
              <a:pPr>
                <a:defRPr/>
              </a:pPr>
              <a:t>‹N›</a:t>
            </a:fld>
            <a:endParaRPr lang="it-IT"/>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FC871B4B-2A1B-48EA-97EB-BFA2D9C4B3DF}" type="slidenum">
              <a:rPr lang="it-IT" smtClean="0"/>
              <a:pPr>
                <a:defRPr/>
              </a:pPr>
              <a:t>‹N›</a:t>
            </a:fld>
            <a:endParaRPr lang="it-IT"/>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381000" y="1143000"/>
            <a:ext cx="8382000" cy="1069848"/>
          </a:xfrm>
        </p:spPr>
        <p:txBody>
          <a:bodyPr anchor="ctr"/>
          <a:lstStyle>
            <a:lvl1pPr>
              <a:defRPr sz="4000" b="0" i="0" cap="none"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data 25"/>
          <p:cNvSpPr>
            <a:spLocks noGrp="1"/>
          </p:cNvSpPr>
          <p:nvPr>
            <p:ph type="dt" sz="half" idx="10"/>
          </p:nvPr>
        </p:nvSpPr>
        <p:spPr/>
        <p:txBody>
          <a:bodyPr rtlCol="0"/>
          <a:lstStyle/>
          <a:p>
            <a:pPr>
              <a:defRPr/>
            </a:pPr>
            <a:endParaRPr lang="it-IT"/>
          </a:p>
        </p:txBody>
      </p:sp>
      <p:sp>
        <p:nvSpPr>
          <p:cNvPr id="27" name="Segnaposto numero diapositiva 26"/>
          <p:cNvSpPr>
            <a:spLocks noGrp="1"/>
          </p:cNvSpPr>
          <p:nvPr>
            <p:ph type="sldNum" sz="quarter" idx="11"/>
          </p:nvPr>
        </p:nvSpPr>
        <p:spPr/>
        <p:txBody>
          <a:bodyPr rtlCol="0"/>
          <a:lstStyle/>
          <a:p>
            <a:pPr>
              <a:defRPr/>
            </a:pPr>
            <a:fld id="{B87CB0DF-38E6-4ABC-B059-CF0E39BECA78}" type="slidenum">
              <a:rPr lang="it-IT" smtClean="0"/>
              <a:pPr>
                <a:defRPr/>
              </a:pPr>
              <a:t>‹N›</a:t>
            </a:fld>
            <a:endParaRPr lang="it-IT"/>
          </a:p>
        </p:txBody>
      </p:sp>
      <p:sp>
        <p:nvSpPr>
          <p:cNvPr id="28" name="Segnaposto piè di pagina 27"/>
          <p:cNvSpPr>
            <a:spLocks noGrp="1"/>
          </p:cNvSpPr>
          <p:nvPr>
            <p:ph type="ftr" sz="quarter" idx="12"/>
          </p:nvPr>
        </p:nvSpPr>
        <p:spPr/>
        <p:txBody>
          <a:bodyPr rtlCol="0"/>
          <a:lstStyle/>
          <a:p>
            <a:pPr>
              <a:defRPr/>
            </a:pPr>
            <a:endParaRPr lang="it-IT"/>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a:xfrm>
            <a:off x="6583680" y="612648"/>
            <a:ext cx="957264" cy="457200"/>
          </a:xfrm>
        </p:spPr>
        <p:txBody>
          <a:bodyPr/>
          <a:lstStyle/>
          <a:p>
            <a:pPr>
              <a:defRPr/>
            </a:pPr>
            <a:endParaRPr lang="it-IT"/>
          </a:p>
        </p:txBody>
      </p:sp>
      <p:sp>
        <p:nvSpPr>
          <p:cNvPr id="4" name="Segnaposto piè di pagina 3"/>
          <p:cNvSpPr>
            <a:spLocks noGrp="1"/>
          </p:cNvSpPr>
          <p:nvPr>
            <p:ph type="ftr" sz="quarter" idx="11"/>
          </p:nvPr>
        </p:nvSpPr>
        <p:spPr>
          <a:xfrm>
            <a:off x="5257800" y="612648"/>
            <a:ext cx="1325880" cy="457200"/>
          </a:xfrm>
        </p:spPr>
        <p:txBody>
          <a:bodyPr/>
          <a:lstStyle/>
          <a:p>
            <a:pPr>
              <a:defRPr/>
            </a:pPr>
            <a:endParaRPr lang="it-IT"/>
          </a:p>
        </p:txBody>
      </p:sp>
      <p:sp>
        <p:nvSpPr>
          <p:cNvPr id="5" name="Segnaposto numero diapositiva 4"/>
          <p:cNvSpPr>
            <a:spLocks noGrp="1"/>
          </p:cNvSpPr>
          <p:nvPr>
            <p:ph type="sldNum" sz="quarter" idx="12"/>
          </p:nvPr>
        </p:nvSpPr>
        <p:spPr>
          <a:xfrm>
            <a:off x="8174736" y="2272"/>
            <a:ext cx="762000" cy="365760"/>
          </a:xfrm>
        </p:spPr>
        <p:txBody>
          <a:bodyPr/>
          <a:lstStyle/>
          <a:p>
            <a:pPr>
              <a:defRPr/>
            </a:pPr>
            <a:fld id="{93EB138E-1680-4E1D-A92A-9630B0AB9FC6}" type="slidenum">
              <a:rPr lang="it-IT" smtClean="0"/>
              <a:pPr>
                <a:defRPr/>
              </a:pPr>
              <a:t>‹N›</a:t>
            </a:fld>
            <a:endParaRPr lang="it-IT"/>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FFD12A8D-4EE2-492F-9C26-3650BA139EC6}" type="slidenum">
              <a:rPr lang="it-IT" smtClean="0"/>
              <a:pPr>
                <a:defRPr/>
              </a:pPr>
              <a:t>‹N›</a:t>
            </a:fld>
            <a:endParaRPr lang="it-IT"/>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353496" y="1101970"/>
            <a:ext cx="3383280" cy="877824"/>
          </a:xfrm>
        </p:spPr>
        <p:txBody>
          <a:bodyPr anchor="b"/>
          <a:lstStyle>
            <a:lvl1pPr algn="l">
              <a:buNone/>
              <a:defRPr sz="1800" b="1"/>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35B47724-9047-44B0-B1E6-781D33FB24FA}" type="slidenum">
              <a:rPr lang="it-IT" smtClean="0"/>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sz="half" idx="10"/>
          </p:nvPr>
        </p:nvSpPr>
        <p:spPr>
          <a:ln/>
        </p:spPr>
        <p:txBody>
          <a:bodyPr/>
          <a:lstStyle>
            <a:lvl1pPr>
              <a:defRPr/>
            </a:lvl1pPr>
          </a:lstStyle>
          <a:p>
            <a:pPr>
              <a:defRPr/>
            </a:pPr>
            <a:endParaRPr lang="it-IT"/>
          </a:p>
        </p:txBody>
      </p:sp>
      <p:sp>
        <p:nvSpPr>
          <p:cNvPr id="5" name="Rectangle 6"/>
          <p:cNvSpPr>
            <a:spLocks noGrp="1" noChangeArrowheads="1"/>
          </p:cNvSpPr>
          <p:nvPr>
            <p:ph type="ftr" sz="quarter" idx="11"/>
          </p:nvPr>
        </p:nvSpPr>
        <p:spPr>
          <a:ln/>
        </p:spPr>
        <p:txBody>
          <a:bodyPr/>
          <a:lstStyle>
            <a:lvl1pPr>
              <a:defRPr/>
            </a:lvl1pPr>
          </a:lstStyle>
          <a:p>
            <a:pPr>
              <a:defRPr/>
            </a:pPr>
            <a:endParaRPr lang="it-IT"/>
          </a:p>
        </p:txBody>
      </p:sp>
      <p:sp>
        <p:nvSpPr>
          <p:cNvPr id="6" name="Rectangle 7"/>
          <p:cNvSpPr>
            <a:spLocks noGrp="1" noChangeArrowheads="1"/>
          </p:cNvSpPr>
          <p:nvPr>
            <p:ph type="sldNum" sz="quarter" idx="12"/>
          </p:nvPr>
        </p:nvSpPr>
        <p:spPr>
          <a:ln/>
        </p:spPr>
        <p:txBody>
          <a:bodyPr/>
          <a:lstStyle>
            <a:lvl1pPr>
              <a:defRPr/>
            </a:lvl1pPr>
          </a:lstStyle>
          <a:p>
            <a:pPr>
              <a:defRPr/>
            </a:pPr>
            <a:fld id="{CC62C660-1B44-41FE-85E3-DD10E1D624E5}" type="slidenum">
              <a:rPr lang="it-IT"/>
              <a:pPr>
                <a:defRPr/>
              </a:pPr>
              <a:t>‹N›</a:t>
            </a:fld>
            <a:endParaRPr lang="it-IT"/>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3BDE52E8-5974-4F6D-B112-C55344B653E0}" type="slidenum">
              <a:rPr lang="it-IT" smtClean="0"/>
              <a:pPr>
                <a:defRPr/>
              </a:pPr>
              <a:t>‹N›</a:t>
            </a:fld>
            <a:endParaRPr lang="it-IT"/>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0441B412-FAB1-46AA-8F5A-17B3F0049A47}" type="slidenum">
              <a:rPr lang="it-IT" smtClean="0"/>
              <a:pPr>
                <a:defRPr/>
              </a:pPr>
              <a:t>‹N›</a:t>
            </a:fld>
            <a:endParaRPr lang="it-IT"/>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1143000"/>
            <a:ext cx="1905000" cy="5486400"/>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143000"/>
            <a:ext cx="6248400" cy="5486400"/>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FD322D4C-80A7-4462-B70C-6F9833AEFA59}" type="slidenum">
              <a:rPr lang="it-IT" smtClean="0"/>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dt" sz="half" idx="10"/>
          </p:nvPr>
        </p:nvSpPr>
        <p:spPr>
          <a:ln/>
        </p:spPr>
        <p:txBody>
          <a:bodyPr/>
          <a:lstStyle>
            <a:lvl1pPr>
              <a:defRPr/>
            </a:lvl1pPr>
          </a:lstStyle>
          <a:p>
            <a:pPr>
              <a:defRPr/>
            </a:pPr>
            <a:endParaRPr lang="it-IT"/>
          </a:p>
        </p:txBody>
      </p:sp>
      <p:sp>
        <p:nvSpPr>
          <p:cNvPr id="5" name="Rectangle 6"/>
          <p:cNvSpPr>
            <a:spLocks noGrp="1" noChangeArrowheads="1"/>
          </p:cNvSpPr>
          <p:nvPr>
            <p:ph type="ftr" sz="quarter" idx="11"/>
          </p:nvPr>
        </p:nvSpPr>
        <p:spPr>
          <a:ln/>
        </p:spPr>
        <p:txBody>
          <a:bodyPr/>
          <a:lstStyle>
            <a:lvl1pPr>
              <a:defRPr/>
            </a:lvl1pPr>
          </a:lstStyle>
          <a:p>
            <a:pPr>
              <a:defRPr/>
            </a:pPr>
            <a:endParaRPr lang="it-IT"/>
          </a:p>
        </p:txBody>
      </p:sp>
      <p:sp>
        <p:nvSpPr>
          <p:cNvPr id="6" name="Rectangle 7"/>
          <p:cNvSpPr>
            <a:spLocks noGrp="1" noChangeArrowheads="1"/>
          </p:cNvSpPr>
          <p:nvPr>
            <p:ph type="sldNum" sz="quarter" idx="12"/>
          </p:nvPr>
        </p:nvSpPr>
        <p:spPr>
          <a:ln/>
        </p:spPr>
        <p:txBody>
          <a:bodyPr/>
          <a:lstStyle>
            <a:lvl1pPr>
              <a:defRPr/>
            </a:lvl1pPr>
          </a:lstStyle>
          <a:p>
            <a:pPr>
              <a:defRPr/>
            </a:pPr>
            <a:fld id="{65BE447C-34E3-424D-8438-3BC4ED2EA3A3}" type="slidenum">
              <a:rPr lang="it-IT"/>
              <a:pPr>
                <a:defRPr/>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dt" sz="half" idx="10"/>
          </p:nvPr>
        </p:nvSpPr>
        <p:spPr>
          <a:ln/>
        </p:spPr>
        <p:txBody>
          <a:bodyPr/>
          <a:lstStyle>
            <a:lvl1pPr>
              <a:defRPr/>
            </a:lvl1pPr>
          </a:lstStyle>
          <a:p>
            <a:pPr>
              <a:defRPr/>
            </a:pPr>
            <a:endParaRPr lang="it-IT"/>
          </a:p>
        </p:txBody>
      </p:sp>
      <p:sp>
        <p:nvSpPr>
          <p:cNvPr id="6" name="Rectangle 6"/>
          <p:cNvSpPr>
            <a:spLocks noGrp="1" noChangeArrowheads="1"/>
          </p:cNvSpPr>
          <p:nvPr>
            <p:ph type="ftr" sz="quarter" idx="11"/>
          </p:nvPr>
        </p:nvSpPr>
        <p:spPr>
          <a:ln/>
        </p:spPr>
        <p:txBody>
          <a:bodyPr/>
          <a:lstStyle>
            <a:lvl1pPr>
              <a:defRPr/>
            </a:lvl1pPr>
          </a:lstStyle>
          <a:p>
            <a:pPr>
              <a:defRPr/>
            </a:pPr>
            <a:endParaRPr lang="it-IT"/>
          </a:p>
        </p:txBody>
      </p:sp>
      <p:sp>
        <p:nvSpPr>
          <p:cNvPr id="7" name="Rectangle 7"/>
          <p:cNvSpPr>
            <a:spLocks noGrp="1" noChangeArrowheads="1"/>
          </p:cNvSpPr>
          <p:nvPr>
            <p:ph type="sldNum" sz="quarter" idx="12"/>
          </p:nvPr>
        </p:nvSpPr>
        <p:spPr>
          <a:ln/>
        </p:spPr>
        <p:txBody>
          <a:bodyPr/>
          <a:lstStyle>
            <a:lvl1pPr>
              <a:defRPr/>
            </a:lvl1pPr>
          </a:lstStyle>
          <a:p>
            <a:pPr>
              <a:defRPr/>
            </a:pPr>
            <a:fld id="{EB59DCEC-9707-4AC6-9A4C-3B7C2DDEE8B5}" type="slidenum">
              <a:rPr lang="it-IT"/>
              <a:pPr>
                <a:defRPr/>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dt" sz="half" idx="10"/>
          </p:nvPr>
        </p:nvSpPr>
        <p:spPr>
          <a:ln/>
        </p:spPr>
        <p:txBody>
          <a:bodyPr/>
          <a:lstStyle>
            <a:lvl1pPr>
              <a:defRPr/>
            </a:lvl1pPr>
          </a:lstStyle>
          <a:p>
            <a:pPr>
              <a:defRPr/>
            </a:pPr>
            <a:endParaRPr lang="it-IT"/>
          </a:p>
        </p:txBody>
      </p:sp>
      <p:sp>
        <p:nvSpPr>
          <p:cNvPr id="8" name="Rectangle 6"/>
          <p:cNvSpPr>
            <a:spLocks noGrp="1" noChangeArrowheads="1"/>
          </p:cNvSpPr>
          <p:nvPr>
            <p:ph type="ftr" sz="quarter" idx="11"/>
          </p:nvPr>
        </p:nvSpPr>
        <p:spPr>
          <a:ln/>
        </p:spPr>
        <p:txBody>
          <a:bodyPr/>
          <a:lstStyle>
            <a:lvl1pPr>
              <a:defRPr/>
            </a:lvl1pPr>
          </a:lstStyle>
          <a:p>
            <a:pPr>
              <a:defRPr/>
            </a:pPr>
            <a:endParaRPr lang="it-IT"/>
          </a:p>
        </p:txBody>
      </p:sp>
      <p:sp>
        <p:nvSpPr>
          <p:cNvPr id="9" name="Rectangle 7"/>
          <p:cNvSpPr>
            <a:spLocks noGrp="1" noChangeArrowheads="1"/>
          </p:cNvSpPr>
          <p:nvPr>
            <p:ph type="sldNum" sz="quarter" idx="12"/>
          </p:nvPr>
        </p:nvSpPr>
        <p:spPr>
          <a:ln/>
        </p:spPr>
        <p:txBody>
          <a:bodyPr/>
          <a:lstStyle>
            <a:lvl1pPr>
              <a:defRPr/>
            </a:lvl1pPr>
          </a:lstStyle>
          <a:p>
            <a:pPr>
              <a:defRPr/>
            </a:pPr>
            <a:fld id="{85B85506-CF2C-46FE-83A0-6EE95A11B333}" type="slidenum">
              <a:rPr lang="it-IT"/>
              <a:pPr>
                <a:defRPr/>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dt" sz="half" idx="10"/>
          </p:nvPr>
        </p:nvSpPr>
        <p:spPr>
          <a:ln/>
        </p:spPr>
        <p:txBody>
          <a:bodyPr/>
          <a:lstStyle>
            <a:lvl1pPr>
              <a:defRPr/>
            </a:lvl1pPr>
          </a:lstStyle>
          <a:p>
            <a:pPr>
              <a:defRPr/>
            </a:pPr>
            <a:endParaRPr lang="it-IT"/>
          </a:p>
        </p:txBody>
      </p:sp>
      <p:sp>
        <p:nvSpPr>
          <p:cNvPr id="4" name="Rectangle 6"/>
          <p:cNvSpPr>
            <a:spLocks noGrp="1" noChangeArrowheads="1"/>
          </p:cNvSpPr>
          <p:nvPr>
            <p:ph type="ftr" sz="quarter" idx="11"/>
          </p:nvPr>
        </p:nvSpPr>
        <p:spPr>
          <a:ln/>
        </p:spPr>
        <p:txBody>
          <a:bodyPr/>
          <a:lstStyle>
            <a:lvl1pPr>
              <a:defRPr/>
            </a:lvl1pPr>
          </a:lstStyle>
          <a:p>
            <a:pPr>
              <a:defRPr/>
            </a:pPr>
            <a:endParaRPr lang="it-IT"/>
          </a:p>
        </p:txBody>
      </p:sp>
      <p:sp>
        <p:nvSpPr>
          <p:cNvPr id="5" name="Rectangle 7"/>
          <p:cNvSpPr>
            <a:spLocks noGrp="1" noChangeArrowheads="1"/>
          </p:cNvSpPr>
          <p:nvPr>
            <p:ph type="sldNum" sz="quarter" idx="12"/>
          </p:nvPr>
        </p:nvSpPr>
        <p:spPr>
          <a:ln/>
        </p:spPr>
        <p:txBody>
          <a:bodyPr/>
          <a:lstStyle>
            <a:lvl1pPr>
              <a:defRPr/>
            </a:lvl1pPr>
          </a:lstStyle>
          <a:p>
            <a:pPr>
              <a:defRPr/>
            </a:pPr>
            <a:fld id="{12422466-3AC4-478E-997F-1914FA1E84F2}" type="slidenum">
              <a:rPr lang="it-IT"/>
              <a:pPr>
                <a:defRPr/>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it-IT"/>
          </a:p>
        </p:txBody>
      </p:sp>
      <p:sp>
        <p:nvSpPr>
          <p:cNvPr id="3" name="Rectangle 6"/>
          <p:cNvSpPr>
            <a:spLocks noGrp="1" noChangeArrowheads="1"/>
          </p:cNvSpPr>
          <p:nvPr>
            <p:ph type="ftr" sz="quarter" idx="11"/>
          </p:nvPr>
        </p:nvSpPr>
        <p:spPr>
          <a:ln/>
        </p:spPr>
        <p:txBody>
          <a:bodyPr/>
          <a:lstStyle>
            <a:lvl1pPr>
              <a:defRPr/>
            </a:lvl1pPr>
          </a:lstStyle>
          <a:p>
            <a:pPr>
              <a:defRPr/>
            </a:pPr>
            <a:endParaRPr lang="it-IT"/>
          </a:p>
        </p:txBody>
      </p:sp>
      <p:sp>
        <p:nvSpPr>
          <p:cNvPr id="4" name="Rectangle 7"/>
          <p:cNvSpPr>
            <a:spLocks noGrp="1" noChangeArrowheads="1"/>
          </p:cNvSpPr>
          <p:nvPr>
            <p:ph type="sldNum" sz="quarter" idx="12"/>
          </p:nvPr>
        </p:nvSpPr>
        <p:spPr>
          <a:ln/>
        </p:spPr>
        <p:txBody>
          <a:bodyPr/>
          <a:lstStyle>
            <a:lvl1pPr>
              <a:defRPr/>
            </a:lvl1pPr>
          </a:lstStyle>
          <a:p>
            <a:pPr>
              <a:defRPr/>
            </a:pPr>
            <a:fld id="{83FFF99E-461E-4354-AB29-32D5AE7E48B2}" type="slidenum">
              <a:rPr lang="it-IT"/>
              <a:pPr>
                <a:defRPr/>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dt" sz="half" idx="10"/>
          </p:nvPr>
        </p:nvSpPr>
        <p:spPr>
          <a:ln/>
        </p:spPr>
        <p:txBody>
          <a:bodyPr/>
          <a:lstStyle>
            <a:lvl1pPr>
              <a:defRPr/>
            </a:lvl1pPr>
          </a:lstStyle>
          <a:p>
            <a:pPr>
              <a:defRPr/>
            </a:pPr>
            <a:endParaRPr lang="it-IT"/>
          </a:p>
        </p:txBody>
      </p:sp>
      <p:sp>
        <p:nvSpPr>
          <p:cNvPr id="6" name="Rectangle 6"/>
          <p:cNvSpPr>
            <a:spLocks noGrp="1" noChangeArrowheads="1"/>
          </p:cNvSpPr>
          <p:nvPr>
            <p:ph type="ftr" sz="quarter" idx="11"/>
          </p:nvPr>
        </p:nvSpPr>
        <p:spPr>
          <a:ln/>
        </p:spPr>
        <p:txBody>
          <a:bodyPr/>
          <a:lstStyle>
            <a:lvl1pPr>
              <a:defRPr/>
            </a:lvl1pPr>
          </a:lstStyle>
          <a:p>
            <a:pPr>
              <a:defRPr/>
            </a:pPr>
            <a:endParaRPr lang="it-IT"/>
          </a:p>
        </p:txBody>
      </p:sp>
      <p:sp>
        <p:nvSpPr>
          <p:cNvPr id="7" name="Rectangle 7"/>
          <p:cNvSpPr>
            <a:spLocks noGrp="1" noChangeArrowheads="1"/>
          </p:cNvSpPr>
          <p:nvPr>
            <p:ph type="sldNum" sz="quarter" idx="12"/>
          </p:nvPr>
        </p:nvSpPr>
        <p:spPr>
          <a:ln/>
        </p:spPr>
        <p:txBody>
          <a:bodyPr/>
          <a:lstStyle>
            <a:lvl1pPr>
              <a:defRPr/>
            </a:lvl1pPr>
          </a:lstStyle>
          <a:p>
            <a:pPr>
              <a:defRPr/>
            </a:pPr>
            <a:fld id="{37B0A43F-D453-4857-B285-0C24EF0DBA50}"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4A0FD9E-AA75-4879-A25D-E6319C6D2AC8}" type="slidenum">
              <a:rPr lang="it-IT"/>
              <a:pPr>
                <a:defRPr/>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dt" sz="half" idx="10"/>
          </p:nvPr>
        </p:nvSpPr>
        <p:spPr>
          <a:ln/>
        </p:spPr>
        <p:txBody>
          <a:bodyPr/>
          <a:lstStyle>
            <a:lvl1pPr>
              <a:defRPr/>
            </a:lvl1pPr>
          </a:lstStyle>
          <a:p>
            <a:pPr>
              <a:defRPr/>
            </a:pPr>
            <a:endParaRPr lang="it-IT"/>
          </a:p>
        </p:txBody>
      </p:sp>
      <p:sp>
        <p:nvSpPr>
          <p:cNvPr id="6" name="Rectangle 6"/>
          <p:cNvSpPr>
            <a:spLocks noGrp="1" noChangeArrowheads="1"/>
          </p:cNvSpPr>
          <p:nvPr>
            <p:ph type="ftr" sz="quarter" idx="11"/>
          </p:nvPr>
        </p:nvSpPr>
        <p:spPr>
          <a:ln/>
        </p:spPr>
        <p:txBody>
          <a:bodyPr/>
          <a:lstStyle>
            <a:lvl1pPr>
              <a:defRPr/>
            </a:lvl1pPr>
          </a:lstStyle>
          <a:p>
            <a:pPr>
              <a:defRPr/>
            </a:pPr>
            <a:endParaRPr lang="it-IT"/>
          </a:p>
        </p:txBody>
      </p:sp>
      <p:sp>
        <p:nvSpPr>
          <p:cNvPr id="7" name="Rectangle 7"/>
          <p:cNvSpPr>
            <a:spLocks noGrp="1" noChangeArrowheads="1"/>
          </p:cNvSpPr>
          <p:nvPr>
            <p:ph type="sldNum" sz="quarter" idx="12"/>
          </p:nvPr>
        </p:nvSpPr>
        <p:spPr>
          <a:ln/>
        </p:spPr>
        <p:txBody>
          <a:bodyPr/>
          <a:lstStyle>
            <a:lvl1pPr>
              <a:defRPr/>
            </a:lvl1pPr>
          </a:lstStyle>
          <a:p>
            <a:pPr>
              <a:defRPr/>
            </a:pPr>
            <a:fld id="{4BE6B98E-842A-424A-965F-05644D75F0A7}" type="slidenum">
              <a:rPr lang="it-IT"/>
              <a:pPr>
                <a:defRPr/>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sz="half" idx="10"/>
          </p:nvPr>
        </p:nvSpPr>
        <p:spPr>
          <a:ln/>
        </p:spPr>
        <p:txBody>
          <a:bodyPr/>
          <a:lstStyle>
            <a:lvl1pPr>
              <a:defRPr/>
            </a:lvl1pPr>
          </a:lstStyle>
          <a:p>
            <a:pPr>
              <a:defRPr/>
            </a:pPr>
            <a:endParaRPr lang="it-IT"/>
          </a:p>
        </p:txBody>
      </p:sp>
      <p:sp>
        <p:nvSpPr>
          <p:cNvPr id="5" name="Rectangle 6"/>
          <p:cNvSpPr>
            <a:spLocks noGrp="1" noChangeArrowheads="1"/>
          </p:cNvSpPr>
          <p:nvPr>
            <p:ph type="ftr" sz="quarter" idx="11"/>
          </p:nvPr>
        </p:nvSpPr>
        <p:spPr>
          <a:ln/>
        </p:spPr>
        <p:txBody>
          <a:bodyPr/>
          <a:lstStyle>
            <a:lvl1pPr>
              <a:defRPr/>
            </a:lvl1pPr>
          </a:lstStyle>
          <a:p>
            <a:pPr>
              <a:defRPr/>
            </a:pPr>
            <a:endParaRPr lang="it-IT"/>
          </a:p>
        </p:txBody>
      </p:sp>
      <p:sp>
        <p:nvSpPr>
          <p:cNvPr id="6" name="Rectangle 7"/>
          <p:cNvSpPr>
            <a:spLocks noGrp="1" noChangeArrowheads="1"/>
          </p:cNvSpPr>
          <p:nvPr>
            <p:ph type="sldNum" sz="quarter" idx="12"/>
          </p:nvPr>
        </p:nvSpPr>
        <p:spPr>
          <a:ln/>
        </p:spPr>
        <p:txBody>
          <a:bodyPr/>
          <a:lstStyle>
            <a:lvl1pPr>
              <a:defRPr/>
            </a:lvl1pPr>
          </a:lstStyle>
          <a:p>
            <a:pPr>
              <a:defRPr/>
            </a:pPr>
            <a:fld id="{001B553A-D618-44D2-B2F7-E08E3AF9F8AA}" type="slidenum">
              <a:rPr lang="it-IT"/>
              <a:pPr>
                <a:defRPr/>
              </a:pPr>
              <a:t>‹N›</a:t>
            </a:fld>
            <a:endParaRPr lang="it-IT"/>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457950" y="152400"/>
            <a:ext cx="1924050" cy="5334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152400"/>
            <a:ext cx="5619750" cy="5334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dt" sz="half" idx="10"/>
          </p:nvPr>
        </p:nvSpPr>
        <p:spPr>
          <a:ln/>
        </p:spPr>
        <p:txBody>
          <a:bodyPr/>
          <a:lstStyle>
            <a:lvl1pPr>
              <a:defRPr/>
            </a:lvl1pPr>
          </a:lstStyle>
          <a:p>
            <a:pPr>
              <a:defRPr/>
            </a:pPr>
            <a:endParaRPr lang="it-IT"/>
          </a:p>
        </p:txBody>
      </p:sp>
      <p:sp>
        <p:nvSpPr>
          <p:cNvPr id="5" name="Rectangle 6"/>
          <p:cNvSpPr>
            <a:spLocks noGrp="1" noChangeArrowheads="1"/>
          </p:cNvSpPr>
          <p:nvPr>
            <p:ph type="ftr" sz="quarter" idx="11"/>
          </p:nvPr>
        </p:nvSpPr>
        <p:spPr>
          <a:ln/>
        </p:spPr>
        <p:txBody>
          <a:bodyPr/>
          <a:lstStyle>
            <a:lvl1pPr>
              <a:defRPr/>
            </a:lvl1pPr>
          </a:lstStyle>
          <a:p>
            <a:pPr>
              <a:defRPr/>
            </a:pPr>
            <a:endParaRPr lang="it-IT"/>
          </a:p>
        </p:txBody>
      </p:sp>
      <p:sp>
        <p:nvSpPr>
          <p:cNvPr id="6" name="Rectangle 7"/>
          <p:cNvSpPr>
            <a:spLocks noGrp="1" noChangeArrowheads="1"/>
          </p:cNvSpPr>
          <p:nvPr>
            <p:ph type="sldNum" sz="quarter" idx="12"/>
          </p:nvPr>
        </p:nvSpPr>
        <p:spPr>
          <a:ln/>
        </p:spPr>
        <p:txBody>
          <a:bodyPr/>
          <a:lstStyle>
            <a:lvl1pPr>
              <a:defRPr/>
            </a:lvl1pPr>
          </a:lstStyle>
          <a:p>
            <a:pPr>
              <a:defRPr/>
            </a:pPr>
            <a:fld id="{F3EE17BA-289D-4FAC-B49F-80D1D1EA5438}" type="slidenum">
              <a:rPr lang="it-IT"/>
              <a:pPr>
                <a:defRPr/>
              </a:pPr>
              <a:t>‹N›</a:t>
            </a:fld>
            <a:endParaRPr lang="it-IT"/>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pPr>
              <a:defRPr/>
            </a:pPr>
            <a:endParaRPr lang="it-IT"/>
          </a:p>
        </p:txBody>
      </p:sp>
      <p:sp>
        <p:nvSpPr>
          <p:cNvPr id="2" name="Segnaposto piè di pagina 1"/>
          <p:cNvSpPr>
            <a:spLocks noGrp="1"/>
          </p:cNvSpPr>
          <p:nvPr>
            <p:ph type="ftr" sz="quarter" idx="11"/>
          </p:nvPr>
        </p:nvSpPr>
        <p:spPr/>
        <p:txBody>
          <a:bodyPr/>
          <a:lstStyle/>
          <a:p>
            <a:pPr>
              <a:defRPr/>
            </a:pPr>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pPr>
              <a:defRPr/>
            </a:pPr>
            <a:fld id="{B6F5EBE2-FD88-4532-9944-8791989DD27F}" type="slidenum">
              <a:rPr lang="it-IT" smtClean="0"/>
              <a:pPr>
                <a:defRPr/>
              </a:pPr>
              <a:t>‹N›</a:t>
            </a:fld>
            <a:endParaRPr lang="it-IT"/>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pPr>
              <a:defRPr/>
            </a:pPr>
            <a:endParaRPr lang="it-IT"/>
          </a:p>
        </p:txBody>
      </p:sp>
      <p:sp>
        <p:nvSpPr>
          <p:cNvPr id="19" name="Segnaposto piè di pagina 18"/>
          <p:cNvSpPr>
            <a:spLocks noGrp="1"/>
          </p:cNvSpPr>
          <p:nvPr>
            <p:ph type="ftr" sz="quarter" idx="11"/>
          </p:nvPr>
        </p:nvSpPr>
        <p:spPr>
          <a:xfrm>
            <a:off x="3581400" y="76200"/>
            <a:ext cx="2895600" cy="288925"/>
          </a:xfrm>
        </p:spPr>
        <p:txBody>
          <a:bodyPr/>
          <a:lstStyle/>
          <a:p>
            <a:pPr>
              <a:defRPr/>
            </a:pPr>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pPr>
              <a:defRPr/>
            </a:pPr>
            <a:fld id="{24A0FD9E-AA75-4879-A25D-E6319C6D2AC8}" type="slidenum">
              <a:rPr lang="it-IT" smtClean="0"/>
              <a:pPr>
                <a:defRPr/>
              </a:pPr>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pPr>
              <a:defRPr/>
            </a:pPr>
            <a:endParaRPr lang="it-IT"/>
          </a:p>
        </p:txBody>
      </p:sp>
      <p:sp>
        <p:nvSpPr>
          <p:cNvPr id="11" name="Segnaposto piè di pagina 10"/>
          <p:cNvSpPr>
            <a:spLocks noGrp="1"/>
          </p:cNvSpPr>
          <p:nvPr>
            <p:ph type="ftr" sz="quarter" idx="11"/>
          </p:nvPr>
        </p:nvSpPr>
        <p:spPr/>
        <p:txBody>
          <a:bodyPr/>
          <a:lstStyle/>
          <a:p>
            <a:pPr>
              <a:defRPr/>
            </a:pPr>
            <a:endParaRPr lang="it-IT"/>
          </a:p>
        </p:txBody>
      </p:sp>
      <p:sp>
        <p:nvSpPr>
          <p:cNvPr id="16" name="Segnaposto numero diapositiva 15"/>
          <p:cNvSpPr>
            <a:spLocks noGrp="1"/>
          </p:cNvSpPr>
          <p:nvPr>
            <p:ph type="sldNum" sz="quarter" idx="12"/>
          </p:nvPr>
        </p:nvSpPr>
        <p:spPr/>
        <p:txBody>
          <a:bodyPr/>
          <a:lstStyle/>
          <a:p>
            <a:pPr>
              <a:defRPr/>
            </a:pPr>
            <a:fld id="{8AFDBF5E-1667-4D85-817B-6935F0234D64}" type="slidenum">
              <a:rPr lang="it-IT" smtClean="0"/>
              <a:pPr>
                <a:defRPr/>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pPr>
              <a:defRPr/>
            </a:pPr>
            <a:endParaRPr lang="it-IT"/>
          </a:p>
        </p:txBody>
      </p:sp>
      <p:sp>
        <p:nvSpPr>
          <p:cNvPr id="10" name="Segnaposto piè di pagina 9"/>
          <p:cNvSpPr>
            <a:spLocks noGrp="1"/>
          </p:cNvSpPr>
          <p:nvPr>
            <p:ph type="ftr" sz="quarter" idx="11"/>
          </p:nvPr>
        </p:nvSpPr>
        <p:spPr/>
        <p:txBody>
          <a:bodyPr/>
          <a:lstStyle/>
          <a:p>
            <a:pPr>
              <a:defRPr/>
            </a:pPr>
            <a:endParaRPr lang="it-IT"/>
          </a:p>
        </p:txBody>
      </p:sp>
      <p:sp>
        <p:nvSpPr>
          <p:cNvPr id="31" name="Segnaposto numero diapositiva 30"/>
          <p:cNvSpPr>
            <a:spLocks noGrp="1"/>
          </p:cNvSpPr>
          <p:nvPr>
            <p:ph type="sldNum" sz="quarter" idx="12"/>
          </p:nvPr>
        </p:nvSpPr>
        <p:spPr/>
        <p:txBody>
          <a:bodyPr/>
          <a:lstStyle/>
          <a:p>
            <a:pPr>
              <a:defRPr/>
            </a:pPr>
            <a:fld id="{FC871B4B-2A1B-48EA-97EB-BFA2D9C4B3DF}" type="slidenum">
              <a:rPr lang="it-IT" smtClean="0"/>
              <a:pPr>
                <a:defRPr/>
              </a:pPr>
              <a:t>‹N›</a:t>
            </a:fld>
            <a:endParaRPr lang="it-IT"/>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pPr>
              <a:defRPr/>
            </a:pPr>
            <a:fld id="{B87CB0DF-38E6-4ABC-B059-CF0E39BECA78}" type="slidenum">
              <a:rPr lang="it-IT" smtClean="0"/>
              <a:pPr>
                <a:defRPr/>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pPr>
              <a:defRPr/>
            </a:pPr>
            <a:endParaRPr lang="it-IT"/>
          </a:p>
        </p:txBody>
      </p:sp>
      <p:sp>
        <p:nvSpPr>
          <p:cNvPr id="21" name="Segnaposto piè di pagina 20"/>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93EB138E-1680-4E1D-A92A-9630B0AB9FC6}" type="slidenum">
              <a:rPr lang="it-IT" smtClean="0"/>
              <a:pPr>
                <a:defRPr/>
              </a:pPr>
              <a:t>‹N›</a:t>
            </a:fld>
            <a:endParaRPr lang="it-IT"/>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pPr>
              <a:defRPr/>
            </a:pPr>
            <a:endParaRPr lang="it-IT"/>
          </a:p>
        </p:txBody>
      </p:sp>
      <p:sp>
        <p:nvSpPr>
          <p:cNvPr id="24" name="Segnaposto piè di pagina 23"/>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FFD12A8D-4EE2-492F-9C26-3650BA139EC6}" type="slidenum">
              <a:rPr lang="it-IT" smtClean="0"/>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8AFDBF5E-1667-4D85-817B-6935F0234D64}" type="slidenum">
              <a:rPr lang="it-IT"/>
              <a:pPr>
                <a:defRPr/>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pPr>
              <a:defRPr/>
            </a:pPr>
            <a:endParaRPr lang="it-IT"/>
          </a:p>
        </p:txBody>
      </p:sp>
      <p:sp>
        <p:nvSpPr>
          <p:cNvPr id="29" name="Segnaposto piè di pagina 28"/>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35B47724-9047-44B0-B1E6-781D33FB24FA}" type="slidenum">
              <a:rPr lang="it-IT" smtClean="0"/>
              <a:pPr>
                <a:defRPr/>
              </a:pPr>
              <a:t>‹N›</a:t>
            </a:fld>
            <a:endParaRPr lang="it-IT"/>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31" name="Segnaposto numero diapositiva 30"/>
          <p:cNvSpPr>
            <a:spLocks noGrp="1"/>
          </p:cNvSpPr>
          <p:nvPr>
            <p:ph type="sldNum" sz="quarter" idx="12"/>
          </p:nvPr>
        </p:nvSpPr>
        <p:spPr/>
        <p:txBody>
          <a:bodyPr/>
          <a:lstStyle/>
          <a:p>
            <a:pPr>
              <a:defRPr/>
            </a:pPr>
            <a:fld id="{3BDE52E8-5974-4F6D-B112-C55344B653E0}" type="slidenum">
              <a:rPr lang="it-IT" smtClean="0"/>
              <a:pPr>
                <a:defRPr/>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0441B412-FAB1-46AA-8F5A-17B3F0049A47}" type="slidenum">
              <a:rPr lang="it-IT" smtClean="0"/>
              <a:pPr>
                <a:defRPr/>
              </a:pPr>
              <a:t>‹N›</a:t>
            </a:fld>
            <a:endParaRPr lang="it-IT"/>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FD322D4C-80A7-4462-B70C-6F9833AEFA59}" type="slidenum">
              <a:rPr lang="it-IT" smtClean="0"/>
              <a:pPr>
                <a:defRPr/>
              </a:pPr>
              <a:t>‹N›</a:t>
            </a:fld>
            <a:endParaRPr lang="it-IT"/>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pPr>
              <a:defRPr/>
            </a:pPr>
            <a:endParaRPr lang="it-IT"/>
          </a:p>
        </p:txBody>
      </p:sp>
      <p:sp>
        <p:nvSpPr>
          <p:cNvPr id="19" name="Segnaposto piè di pagina 18"/>
          <p:cNvSpPr>
            <a:spLocks noGrp="1"/>
          </p:cNvSpPr>
          <p:nvPr>
            <p:ph type="ftr" sz="quarter" idx="11"/>
          </p:nvPr>
        </p:nvSpPr>
        <p:spPr/>
        <p:txBody>
          <a:bodyPr/>
          <a:lstStyle/>
          <a:p>
            <a:pPr>
              <a:defRPr/>
            </a:pPr>
            <a:endParaRPr lang="it-IT"/>
          </a:p>
        </p:txBody>
      </p:sp>
      <p:sp>
        <p:nvSpPr>
          <p:cNvPr id="27" name="Segnaposto numero diapositiva 26"/>
          <p:cNvSpPr>
            <a:spLocks noGrp="1"/>
          </p:cNvSpPr>
          <p:nvPr>
            <p:ph type="sldNum" sz="quarter" idx="12"/>
          </p:nvPr>
        </p:nvSpPr>
        <p:spPr/>
        <p:txBody>
          <a:bodyPr/>
          <a:lstStyle/>
          <a:p>
            <a:pPr>
              <a:defRPr/>
            </a:pPr>
            <a:fld id="{B6F5EBE2-FD88-4532-9944-8791989DD27F}" type="slidenum">
              <a:rPr lang="it-IT" smtClean="0"/>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24A0FD9E-AA75-4879-A25D-E6319C6D2AC8}" type="slidenum">
              <a:rPr lang="it-IT" smtClean="0"/>
              <a:pPr>
                <a:defRPr/>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8AFDBF5E-1667-4D85-817B-6935F0234D64}" type="slidenum">
              <a:rPr lang="it-IT" smtClean="0"/>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FC871B4B-2A1B-48EA-97EB-BFA2D9C4B3DF}" type="slidenum">
              <a:rPr lang="it-IT" smtClean="0"/>
              <a:pPr>
                <a:defRPr/>
              </a:pPr>
              <a:t>‹N›</a:t>
            </a:fld>
            <a:endParaRPr 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pPr>
              <a:defRPr/>
            </a:pPr>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B87CB0DF-38E6-4ABC-B059-CF0E39BECA78}" type="slidenum">
              <a:rPr lang="it-IT" smtClean="0"/>
              <a:pPr>
                <a:defRPr/>
              </a:pPr>
              <a:t>‹N›</a:t>
            </a:fld>
            <a:endParaRPr 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pPr>
              <a:defRPr/>
            </a:pPr>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93EB138E-1680-4E1D-A92A-9630B0AB9FC6}" type="slidenum">
              <a:rPr lang="it-IT" smtClean="0"/>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C871B4B-2A1B-48EA-97EB-BFA2D9C4B3DF}" type="slidenum">
              <a:rPr lang="it-IT"/>
              <a:pPr>
                <a:defRPr/>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FFD12A8D-4EE2-492F-9C26-3650BA139EC6}" type="slidenum">
              <a:rPr lang="it-IT" smtClean="0"/>
              <a:pPr>
                <a:defRPr/>
              </a:pPr>
              <a:t>‹N›</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35B47724-9047-44B0-B1E6-781D33FB24FA}" type="slidenum">
              <a:rPr lang="it-IT" smtClean="0"/>
              <a:pPr>
                <a:defRPr/>
              </a:pPr>
              <a:t>‹N›</a:t>
            </a:fld>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a:xfrm>
            <a:off x="8077200" y="6356350"/>
            <a:ext cx="609600" cy="365125"/>
          </a:xfrm>
        </p:spPr>
        <p:txBody>
          <a:bodyPr/>
          <a:lstStyle/>
          <a:p>
            <a:pPr>
              <a:defRPr/>
            </a:pPr>
            <a:fld id="{3BDE52E8-5974-4F6D-B112-C55344B653E0}" type="slidenum">
              <a:rPr lang="it-IT" smtClean="0"/>
              <a:pPr>
                <a:defRPr/>
              </a:pPr>
              <a:t>‹N›</a:t>
            </a:fld>
            <a:endParaRPr lang="it-IT"/>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0441B412-FAB1-46AA-8F5A-17B3F0049A47}" type="slidenum">
              <a:rPr lang="it-IT" smtClean="0"/>
              <a:pPr>
                <a:defRPr/>
              </a:pPr>
              <a:t>‹N›</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FD322D4C-80A7-4462-B70C-6F9833AEFA59}" type="slidenum">
              <a:rPr lang="it-IT" smtClean="0"/>
              <a:pPr>
                <a:defRPr/>
              </a:pPr>
              <a:t>‹N›</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8" name="Segnaposto data 27"/>
          <p:cNvSpPr>
            <a:spLocks noGrp="1"/>
          </p:cNvSpPr>
          <p:nvPr>
            <p:ph type="dt" sz="half" idx="10"/>
          </p:nvPr>
        </p:nvSpPr>
        <p:spPr/>
        <p:txBody>
          <a:bodyPr/>
          <a:lstStyle>
            <a:extLst/>
          </a:lstStyle>
          <a:p>
            <a:pPr>
              <a:defRPr/>
            </a:pPr>
            <a:endParaRPr lang="it-IT"/>
          </a:p>
        </p:txBody>
      </p:sp>
      <p:sp>
        <p:nvSpPr>
          <p:cNvPr id="17" name="Segnaposto piè di pagina 16"/>
          <p:cNvSpPr>
            <a:spLocks noGrp="1"/>
          </p:cNvSpPr>
          <p:nvPr>
            <p:ph type="ftr" sz="quarter" idx="11"/>
          </p:nvPr>
        </p:nvSpPr>
        <p:spPr/>
        <p:txBody>
          <a:bodyPr/>
          <a:lstStyle>
            <a:extLst/>
          </a:lstStyle>
          <a:p>
            <a:pPr>
              <a:defRPr/>
            </a:pPr>
            <a:endParaRPr lang="it-IT"/>
          </a:p>
        </p:txBody>
      </p:sp>
      <p:sp>
        <p:nvSpPr>
          <p:cNvPr id="29" name="Segnaposto numero diapositiva 28"/>
          <p:cNvSpPr>
            <a:spLocks noGrp="1"/>
          </p:cNvSpPr>
          <p:nvPr>
            <p:ph type="sldNum" sz="quarter" idx="12"/>
          </p:nvPr>
        </p:nvSpPr>
        <p:spPr/>
        <p:txBody>
          <a:bodyPr/>
          <a:lstStyle>
            <a:extLst/>
          </a:lstStyle>
          <a:p>
            <a:pPr>
              <a:defRPr/>
            </a:pPr>
            <a:fld id="{B6F5EBE2-FD88-4532-9944-8791989DD27F}" type="slidenum">
              <a:rPr lang="it-IT" smtClean="0"/>
              <a:pPr>
                <a:defRPr/>
              </a:pPr>
              <a:t>‹N›</a:t>
            </a:fld>
            <a:endParaRPr lang="it-IT"/>
          </a:p>
        </p:txBody>
      </p:sp>
      <p:sp>
        <p:nvSpPr>
          <p:cNvPr id="32" name="Rettangolo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ttangolo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ttangolo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ttangolo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ttangolo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olo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56" name="Rettangolo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ttangolo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ttangolo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ttangolo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a:defRPr/>
            </a:pPr>
            <a:endParaRPr lang="it-IT"/>
          </a:p>
        </p:txBody>
      </p:sp>
      <p:sp>
        <p:nvSpPr>
          <p:cNvPr id="5" name="Segnaposto piè di pagina 4"/>
          <p:cNvSpPr>
            <a:spLocks noGrp="1"/>
          </p:cNvSpPr>
          <p:nvPr>
            <p:ph type="ftr" sz="quarter" idx="11"/>
          </p:nvPr>
        </p:nvSpPr>
        <p:spPr/>
        <p:txBody>
          <a:bodyPr/>
          <a:lstStyle>
            <a:extLst/>
          </a:lstStyle>
          <a:p>
            <a:pPr>
              <a:defRPr/>
            </a:pPr>
            <a:endParaRPr lang="it-IT"/>
          </a:p>
        </p:txBody>
      </p:sp>
      <p:sp>
        <p:nvSpPr>
          <p:cNvPr id="6" name="Segnaposto numero diapositiva 5"/>
          <p:cNvSpPr>
            <a:spLocks noGrp="1"/>
          </p:cNvSpPr>
          <p:nvPr>
            <p:ph type="sldNum" sz="quarter" idx="12"/>
          </p:nvPr>
        </p:nvSpPr>
        <p:spPr/>
        <p:txBody>
          <a:bodyPr/>
          <a:lstStyle>
            <a:extLst/>
          </a:lstStyle>
          <a:p>
            <a:pPr>
              <a:defRPr/>
            </a:pPr>
            <a:fld id="{24A0FD9E-AA75-4879-A25D-E6319C6D2AC8}" type="slidenum">
              <a:rPr lang="it-IT" smtClean="0"/>
              <a:pPr>
                <a:defRPr/>
              </a:pPr>
              <a:t>‹N›</a:t>
            </a:fld>
            <a:endParaRPr lang="it-IT"/>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4" name="Figura a mano libera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igura a mano libera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igura a mano libera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igura a mano libera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igura a mano libera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igura a mano libera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igura a mano libera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igura a mano libera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igura a mano libera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igura a mano libera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igura a mano libera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igura a mano libera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igura a mano libera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igura a mano libera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igura a mano libera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Segnaposto testo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pPr>
              <a:defRPr/>
            </a:pPr>
            <a:endParaRPr lang="it-IT"/>
          </a:p>
        </p:txBody>
      </p:sp>
      <p:sp>
        <p:nvSpPr>
          <p:cNvPr id="5" name="Segnaposto piè di pagina 4"/>
          <p:cNvSpPr>
            <a:spLocks noGrp="1"/>
          </p:cNvSpPr>
          <p:nvPr>
            <p:ph type="ftr" sz="quarter" idx="11"/>
          </p:nvPr>
        </p:nvSpPr>
        <p:spPr/>
        <p:txBody>
          <a:bodyPr/>
          <a:lstStyle>
            <a:extLst/>
          </a:lstStyle>
          <a:p>
            <a:pPr>
              <a:defRPr/>
            </a:pPr>
            <a:endParaRPr lang="it-IT"/>
          </a:p>
        </p:txBody>
      </p:sp>
      <p:sp>
        <p:nvSpPr>
          <p:cNvPr id="6" name="Segnaposto numero diapositiva 5"/>
          <p:cNvSpPr>
            <a:spLocks noGrp="1"/>
          </p:cNvSpPr>
          <p:nvPr>
            <p:ph type="sldNum" sz="quarter" idx="12"/>
          </p:nvPr>
        </p:nvSpPr>
        <p:spPr/>
        <p:txBody>
          <a:bodyPr/>
          <a:lstStyle>
            <a:extLst/>
          </a:lstStyle>
          <a:p>
            <a:pPr>
              <a:defRPr/>
            </a:pPr>
            <a:fld id="{8AFDBF5E-1667-4D85-817B-6935F0234D64}" type="slidenum">
              <a:rPr lang="it-IT" smtClean="0"/>
              <a:pPr>
                <a:defRPr/>
              </a:pPr>
              <a:t>‹N›</a:t>
            </a:fld>
            <a:endParaRPr lang="it-IT"/>
          </a:p>
        </p:txBody>
      </p:sp>
      <p:sp>
        <p:nvSpPr>
          <p:cNvPr id="7" name="Rettangolo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it-IT" smtClean="0"/>
              <a:t>Fare clic per modificare lo stile del titolo</a:t>
            </a:r>
            <a:endParaRPr kumimoji="0" lang="en-US"/>
          </a:p>
        </p:txBody>
      </p:sp>
      <p:sp>
        <p:nvSpPr>
          <p:cNvPr id="8" name="Rettangolo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ttangolo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ttangolo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tangolo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512064"/>
            <a:ext cx="8229600" cy="9144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pPr>
              <a:defRPr/>
            </a:pPr>
            <a:endParaRPr lang="it-IT"/>
          </a:p>
        </p:txBody>
      </p:sp>
      <p:sp>
        <p:nvSpPr>
          <p:cNvPr id="6" name="Segnaposto piè di pagina 5"/>
          <p:cNvSpPr>
            <a:spLocks noGrp="1"/>
          </p:cNvSpPr>
          <p:nvPr>
            <p:ph type="ftr" sz="quarter" idx="11"/>
          </p:nvPr>
        </p:nvSpPr>
        <p:spPr/>
        <p:txBody>
          <a:bodyPr/>
          <a:lstStyle>
            <a:extLst/>
          </a:lstStyle>
          <a:p>
            <a:pPr>
              <a:defRPr/>
            </a:pPr>
            <a:endParaRPr lang="it-IT"/>
          </a:p>
        </p:txBody>
      </p:sp>
      <p:sp>
        <p:nvSpPr>
          <p:cNvPr id="7" name="Segnaposto numero diapositiva 6"/>
          <p:cNvSpPr>
            <a:spLocks noGrp="1"/>
          </p:cNvSpPr>
          <p:nvPr>
            <p:ph type="sldNum" sz="quarter" idx="12"/>
          </p:nvPr>
        </p:nvSpPr>
        <p:spPr/>
        <p:txBody>
          <a:bodyPr/>
          <a:lstStyle>
            <a:extLst/>
          </a:lstStyle>
          <a:p>
            <a:pPr>
              <a:defRPr/>
            </a:pPr>
            <a:fld id="{FC871B4B-2A1B-48EA-97EB-BFA2D9C4B3DF}" type="slidenum">
              <a:rPr lang="it-IT" smtClean="0"/>
              <a:pPr>
                <a:defRPr/>
              </a:pPr>
              <a:t>‹N›</a:t>
            </a:fld>
            <a:endParaRPr lang="it-IT"/>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5" name="Rettangolo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504824" y="512064"/>
            <a:ext cx="7772400" cy="914400"/>
          </a:xfrm>
        </p:spPr>
        <p:txBody>
          <a:bodyPr anchor="t"/>
          <a:lstStyle>
            <a:lvl1pPr>
              <a:defRPr sz="400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pPr>
              <a:defRPr/>
            </a:pPr>
            <a:endParaRPr lang="it-IT"/>
          </a:p>
        </p:txBody>
      </p:sp>
      <p:sp>
        <p:nvSpPr>
          <p:cNvPr id="8" name="Segnaposto piè di pagina 7"/>
          <p:cNvSpPr>
            <a:spLocks noGrp="1"/>
          </p:cNvSpPr>
          <p:nvPr>
            <p:ph type="ftr" sz="quarter" idx="11"/>
          </p:nvPr>
        </p:nvSpPr>
        <p:spPr/>
        <p:txBody>
          <a:bodyPr/>
          <a:lstStyle>
            <a:extLst/>
          </a:lstStyle>
          <a:p>
            <a:pPr>
              <a:defRPr/>
            </a:pPr>
            <a:endParaRPr lang="it-IT"/>
          </a:p>
        </p:txBody>
      </p:sp>
      <p:sp>
        <p:nvSpPr>
          <p:cNvPr id="9" name="Segnaposto numero diapositiva 8"/>
          <p:cNvSpPr>
            <a:spLocks noGrp="1"/>
          </p:cNvSpPr>
          <p:nvPr>
            <p:ph type="sldNum" sz="quarter" idx="12"/>
          </p:nvPr>
        </p:nvSpPr>
        <p:spPr/>
        <p:txBody>
          <a:bodyPr/>
          <a:lstStyle>
            <a:extLst/>
          </a:lstStyle>
          <a:p>
            <a:pPr>
              <a:defRPr/>
            </a:pPr>
            <a:fld id="{B87CB0DF-38E6-4ABC-B059-CF0E39BECA78}" type="slidenum">
              <a:rPr lang="it-IT" smtClean="0"/>
              <a:pPr>
                <a:defRPr/>
              </a:pPr>
              <a:t>‹N›</a:t>
            </a:fld>
            <a:endParaRPr lang="it-IT"/>
          </a:p>
        </p:txBody>
      </p:sp>
      <p:sp>
        <p:nvSpPr>
          <p:cNvPr id="16" name="Rettangolo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ttangolo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ttangolo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ttangolo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ttangolo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ttangolo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ttangolo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ttangolo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ttangolo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B87CB0DF-38E6-4ABC-B059-CF0E39BECA78}" type="slidenum">
              <a:rPr lang="it-IT"/>
              <a:pPr>
                <a:defRPr/>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14400" y="512064"/>
            <a:ext cx="7772400" cy="914400"/>
          </a:xfrm>
        </p:spPr>
        <p:txBody>
          <a:bodyPr/>
          <a:lstStyle>
            <a:lvl1pPr>
              <a:defRPr sz="4000" cap="none" baseline="0"/>
            </a:lvl1pPr>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pPr>
              <a:defRPr/>
            </a:pPr>
            <a:endParaRPr lang="it-IT"/>
          </a:p>
        </p:txBody>
      </p:sp>
      <p:sp>
        <p:nvSpPr>
          <p:cNvPr id="4" name="Segnaposto piè di pagina 3"/>
          <p:cNvSpPr>
            <a:spLocks noGrp="1"/>
          </p:cNvSpPr>
          <p:nvPr>
            <p:ph type="ftr" sz="quarter" idx="11"/>
          </p:nvPr>
        </p:nvSpPr>
        <p:spPr/>
        <p:txBody>
          <a:bodyPr/>
          <a:lstStyle>
            <a:extLst/>
          </a:lstStyle>
          <a:p>
            <a:pPr>
              <a:defRPr/>
            </a:pPr>
            <a:endParaRPr lang="it-IT"/>
          </a:p>
        </p:txBody>
      </p:sp>
      <p:sp>
        <p:nvSpPr>
          <p:cNvPr id="5" name="Segnaposto numero diapositiva 4"/>
          <p:cNvSpPr>
            <a:spLocks noGrp="1"/>
          </p:cNvSpPr>
          <p:nvPr>
            <p:ph type="sldNum" sz="quarter" idx="12"/>
          </p:nvPr>
        </p:nvSpPr>
        <p:spPr/>
        <p:txBody>
          <a:bodyPr/>
          <a:lstStyle>
            <a:extLst/>
          </a:lstStyle>
          <a:p>
            <a:pPr>
              <a:defRPr/>
            </a:pPr>
            <a:fld id="{93EB138E-1680-4E1D-A92A-9630B0AB9FC6}" type="slidenum">
              <a:rPr lang="it-IT" smtClean="0"/>
              <a:pPr>
                <a:defRPr/>
              </a:pPr>
              <a:t>‹N›</a:t>
            </a:fld>
            <a:endParaRPr lang="it-IT"/>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pPr>
              <a:defRPr/>
            </a:pPr>
            <a:endParaRPr lang="it-IT"/>
          </a:p>
        </p:txBody>
      </p:sp>
      <p:sp>
        <p:nvSpPr>
          <p:cNvPr id="3" name="Segnaposto piè di pagina 2"/>
          <p:cNvSpPr>
            <a:spLocks noGrp="1"/>
          </p:cNvSpPr>
          <p:nvPr>
            <p:ph type="ftr" sz="quarter" idx="11"/>
          </p:nvPr>
        </p:nvSpPr>
        <p:spPr/>
        <p:txBody>
          <a:bodyPr/>
          <a:lstStyle>
            <a:extLst/>
          </a:lstStyle>
          <a:p>
            <a:pPr>
              <a:defRPr/>
            </a:pPr>
            <a:endParaRPr lang="it-IT"/>
          </a:p>
        </p:txBody>
      </p:sp>
      <p:sp>
        <p:nvSpPr>
          <p:cNvPr id="4" name="Segnaposto numero diapositiva 3"/>
          <p:cNvSpPr>
            <a:spLocks noGrp="1"/>
          </p:cNvSpPr>
          <p:nvPr>
            <p:ph type="sldNum" sz="quarter" idx="12"/>
          </p:nvPr>
        </p:nvSpPr>
        <p:spPr/>
        <p:txBody>
          <a:bodyPr/>
          <a:lstStyle>
            <a:extLst/>
          </a:lstStyle>
          <a:p>
            <a:pPr>
              <a:defRPr/>
            </a:pPr>
            <a:fld id="{FFD12A8D-4EE2-492F-9C26-3650BA139EC6}" type="slidenum">
              <a:rPr lang="it-IT" smtClean="0"/>
              <a:pPr>
                <a:defRPr/>
              </a:pPr>
              <a:t>‹N›</a:t>
            </a:fld>
            <a:endParaRPr lang="it-IT"/>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273050"/>
            <a:ext cx="8229600" cy="1162050"/>
          </a:xfrm>
        </p:spPr>
        <p:txBody>
          <a:bodyPr anchor="ctr"/>
          <a:lstStyle>
            <a:lvl1pPr algn="l">
              <a:buNone/>
              <a:defRPr sz="3600" b="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pPr>
              <a:defRPr/>
            </a:pPr>
            <a:endParaRPr lang="it-IT"/>
          </a:p>
        </p:txBody>
      </p:sp>
      <p:sp>
        <p:nvSpPr>
          <p:cNvPr id="6" name="Segnaposto piè di pagina 5"/>
          <p:cNvSpPr>
            <a:spLocks noGrp="1"/>
          </p:cNvSpPr>
          <p:nvPr>
            <p:ph type="ftr" sz="quarter" idx="11"/>
          </p:nvPr>
        </p:nvSpPr>
        <p:spPr/>
        <p:txBody>
          <a:bodyPr/>
          <a:lstStyle>
            <a:extLst/>
          </a:lstStyle>
          <a:p>
            <a:pPr>
              <a:defRPr/>
            </a:pPr>
            <a:endParaRPr lang="it-IT"/>
          </a:p>
        </p:txBody>
      </p:sp>
      <p:sp>
        <p:nvSpPr>
          <p:cNvPr id="7" name="Segnaposto numero diapositiva 6"/>
          <p:cNvSpPr>
            <a:spLocks noGrp="1"/>
          </p:cNvSpPr>
          <p:nvPr>
            <p:ph type="sldNum" sz="quarter" idx="12"/>
          </p:nvPr>
        </p:nvSpPr>
        <p:spPr/>
        <p:txBody>
          <a:bodyPr/>
          <a:lstStyle>
            <a:extLst/>
          </a:lstStyle>
          <a:p>
            <a:pPr>
              <a:defRPr/>
            </a:pPr>
            <a:fld id="{35B47724-9047-44B0-B1E6-781D33FB24FA}" type="slidenum">
              <a:rPr lang="it-IT" smtClean="0"/>
              <a:pPr>
                <a:defRPr/>
              </a:pPr>
              <a:t>‹N›</a:t>
            </a:fld>
            <a:endParaRPr lang="it-IT"/>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Rettangolo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ttore 1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o 9"/>
          <p:cNvGrpSpPr/>
          <p:nvPr/>
        </p:nvGrpSpPr>
        <p:grpSpPr>
          <a:xfrm rot="5400000">
            <a:off x="8514581" y="1219200"/>
            <a:ext cx="132763" cy="128466"/>
            <a:chOff x="6668087" y="1297746"/>
            <a:chExt cx="161840" cy="156602"/>
          </a:xfrm>
        </p:grpSpPr>
        <p:cxnSp>
          <p:nvCxnSpPr>
            <p:cNvPr id="15" name="Connettore 1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ttore 1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ttore 1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olo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it-IT" smtClean="0"/>
              <a:t>Fare clic sull'icona per inserire un'immagine</a:t>
            </a:r>
            <a:endParaRPr kumimoji="0" lang="en-US"/>
          </a:p>
        </p:txBody>
      </p:sp>
      <p:sp>
        <p:nvSpPr>
          <p:cNvPr id="4" name="Segnaposto testo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grpSp>
        <p:nvGrpSpPr>
          <p:cNvPr id="14" name="Gruppo 13"/>
          <p:cNvGrpSpPr/>
          <p:nvPr/>
        </p:nvGrpSpPr>
        <p:grpSpPr>
          <a:xfrm rot="5400000">
            <a:off x="8666981" y="1371600"/>
            <a:ext cx="132763" cy="128466"/>
            <a:chOff x="6668087" y="1297746"/>
            <a:chExt cx="161840" cy="156602"/>
          </a:xfrm>
        </p:grpSpPr>
        <p:cxnSp>
          <p:nvCxnSpPr>
            <p:cNvPr id="11" name="Connettore 1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ttore 1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ttore 1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o 17"/>
          <p:cNvGrpSpPr/>
          <p:nvPr/>
        </p:nvGrpSpPr>
        <p:grpSpPr>
          <a:xfrm rot="5400000">
            <a:off x="8320088" y="1474763"/>
            <a:ext cx="132763" cy="128466"/>
            <a:chOff x="6668087" y="1297746"/>
            <a:chExt cx="161840" cy="156602"/>
          </a:xfrm>
        </p:grpSpPr>
        <p:cxnSp>
          <p:nvCxnSpPr>
            <p:cNvPr id="19" name="Connettore 1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ttore 1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ttore 1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Segnaposto data 4"/>
          <p:cNvSpPr>
            <a:spLocks noGrp="1"/>
          </p:cNvSpPr>
          <p:nvPr>
            <p:ph type="dt" sz="half" idx="10"/>
          </p:nvPr>
        </p:nvSpPr>
        <p:spPr>
          <a:xfrm>
            <a:off x="6477000" y="55499"/>
            <a:ext cx="2133600" cy="365125"/>
          </a:xfrm>
        </p:spPr>
        <p:txBody>
          <a:bodyPr/>
          <a:lstStyle>
            <a:extLst/>
          </a:lstStyle>
          <a:p>
            <a:pPr>
              <a:defRPr/>
            </a:pPr>
            <a:endParaRPr lang="it-IT"/>
          </a:p>
        </p:txBody>
      </p:sp>
      <p:sp>
        <p:nvSpPr>
          <p:cNvPr id="6" name="Segnaposto piè di pagina 5"/>
          <p:cNvSpPr>
            <a:spLocks noGrp="1"/>
          </p:cNvSpPr>
          <p:nvPr>
            <p:ph type="ftr" sz="quarter" idx="11"/>
          </p:nvPr>
        </p:nvSpPr>
        <p:spPr>
          <a:xfrm>
            <a:off x="914400" y="55499"/>
            <a:ext cx="5562600" cy="365125"/>
          </a:xfrm>
        </p:spPr>
        <p:txBody>
          <a:bodyPr/>
          <a:lstStyle>
            <a:extLst/>
          </a:lstStyle>
          <a:p>
            <a:pPr>
              <a:defRPr/>
            </a:pPr>
            <a:endParaRPr lang="it-IT"/>
          </a:p>
        </p:txBody>
      </p:sp>
      <p:sp>
        <p:nvSpPr>
          <p:cNvPr id="7" name="Segnaposto numero diapositiva 6"/>
          <p:cNvSpPr>
            <a:spLocks noGrp="1"/>
          </p:cNvSpPr>
          <p:nvPr>
            <p:ph type="sldNum" sz="quarter" idx="12"/>
          </p:nvPr>
        </p:nvSpPr>
        <p:spPr>
          <a:xfrm>
            <a:off x="8610600" y="55499"/>
            <a:ext cx="457200" cy="365125"/>
          </a:xfrm>
        </p:spPr>
        <p:txBody>
          <a:bodyPr/>
          <a:lstStyle>
            <a:extLst/>
          </a:lstStyle>
          <a:p>
            <a:pPr>
              <a:defRPr/>
            </a:pPr>
            <a:fld id="{3BDE52E8-5974-4F6D-B112-C55344B653E0}" type="slidenum">
              <a:rPr lang="it-IT" smtClean="0"/>
              <a:pPr>
                <a:defRPr/>
              </a:pPr>
              <a:t>‹N›</a:t>
            </a:fld>
            <a:endParaRPr lang="it-IT"/>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a:defRPr/>
            </a:pPr>
            <a:endParaRPr lang="it-IT"/>
          </a:p>
        </p:txBody>
      </p:sp>
      <p:sp>
        <p:nvSpPr>
          <p:cNvPr id="5" name="Segnaposto piè di pagina 4"/>
          <p:cNvSpPr>
            <a:spLocks noGrp="1"/>
          </p:cNvSpPr>
          <p:nvPr>
            <p:ph type="ftr" sz="quarter" idx="11"/>
          </p:nvPr>
        </p:nvSpPr>
        <p:spPr/>
        <p:txBody>
          <a:bodyPr/>
          <a:lstStyle>
            <a:extLst/>
          </a:lstStyle>
          <a:p>
            <a:pPr>
              <a:defRPr/>
            </a:pPr>
            <a:endParaRPr lang="it-IT"/>
          </a:p>
        </p:txBody>
      </p:sp>
      <p:sp>
        <p:nvSpPr>
          <p:cNvPr id="6" name="Segnaposto numero diapositiva 5"/>
          <p:cNvSpPr>
            <a:spLocks noGrp="1"/>
          </p:cNvSpPr>
          <p:nvPr>
            <p:ph type="sldNum" sz="quarter" idx="12"/>
          </p:nvPr>
        </p:nvSpPr>
        <p:spPr/>
        <p:txBody>
          <a:bodyPr/>
          <a:lstStyle>
            <a:extLst/>
          </a:lstStyle>
          <a:p>
            <a:pPr>
              <a:defRPr/>
            </a:pPr>
            <a:fld id="{0441B412-FAB1-46AA-8F5A-17B3F0049A47}" type="slidenum">
              <a:rPr lang="it-IT" smtClean="0"/>
              <a:pPr>
                <a:defRPr/>
              </a:pPr>
              <a:t>‹N›</a:t>
            </a:fld>
            <a:endParaRPr lang="it-IT"/>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981200" cy="5851525"/>
          </a:xfrm>
        </p:spPr>
        <p:txBody>
          <a:bodyPr vert="eaVert" anchor="ct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609600" y="274639"/>
            <a:ext cx="58674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a:defRPr/>
            </a:pPr>
            <a:endParaRPr lang="it-IT"/>
          </a:p>
        </p:txBody>
      </p:sp>
      <p:sp>
        <p:nvSpPr>
          <p:cNvPr id="5" name="Segnaposto piè di pagina 4"/>
          <p:cNvSpPr>
            <a:spLocks noGrp="1"/>
          </p:cNvSpPr>
          <p:nvPr>
            <p:ph type="ftr" sz="quarter" idx="11"/>
          </p:nvPr>
        </p:nvSpPr>
        <p:spPr/>
        <p:txBody>
          <a:bodyPr/>
          <a:lstStyle>
            <a:extLst/>
          </a:lstStyle>
          <a:p>
            <a:pPr>
              <a:defRPr/>
            </a:pPr>
            <a:endParaRPr lang="it-IT"/>
          </a:p>
        </p:txBody>
      </p:sp>
      <p:sp>
        <p:nvSpPr>
          <p:cNvPr id="6" name="Segnaposto numero diapositiva 5"/>
          <p:cNvSpPr>
            <a:spLocks noGrp="1"/>
          </p:cNvSpPr>
          <p:nvPr>
            <p:ph type="sldNum" sz="quarter" idx="12"/>
          </p:nvPr>
        </p:nvSpPr>
        <p:spPr/>
        <p:txBody>
          <a:bodyPr/>
          <a:lstStyle>
            <a:extLst/>
          </a:lstStyle>
          <a:p>
            <a:pPr>
              <a:defRPr/>
            </a:pPr>
            <a:fld id="{FD322D4C-80A7-4462-B70C-6F9833AEFA59}" type="slidenum">
              <a:rPr lang="it-IT" smtClean="0"/>
              <a:pPr>
                <a:defRPr/>
              </a:pPr>
              <a:t>‹N›</a:t>
            </a:fld>
            <a:endParaRPr lang="it-IT"/>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pPr>
              <a:defRPr/>
            </a:pPr>
            <a:endParaRPr lang="it-IT"/>
          </a:p>
        </p:txBody>
      </p:sp>
      <p:sp>
        <p:nvSpPr>
          <p:cNvPr id="16" name="Segnaposto numero diapositiva 15"/>
          <p:cNvSpPr>
            <a:spLocks noGrp="1"/>
          </p:cNvSpPr>
          <p:nvPr>
            <p:ph type="sldNum" sz="quarter" idx="11"/>
          </p:nvPr>
        </p:nvSpPr>
        <p:spPr/>
        <p:txBody>
          <a:bodyPr/>
          <a:lstStyle/>
          <a:p>
            <a:pPr>
              <a:defRPr/>
            </a:pPr>
            <a:fld id="{B6F5EBE2-FD88-4532-9944-8791989DD27F}" type="slidenum">
              <a:rPr lang="it-IT" smtClean="0"/>
              <a:pPr>
                <a:defRPr/>
              </a:pPr>
              <a:t>‹N›</a:t>
            </a:fld>
            <a:endParaRPr lang="it-IT"/>
          </a:p>
        </p:txBody>
      </p:sp>
      <p:sp>
        <p:nvSpPr>
          <p:cNvPr id="17" name="Segnaposto piè di pagina 16"/>
          <p:cNvSpPr>
            <a:spLocks noGrp="1"/>
          </p:cNvSpPr>
          <p:nvPr>
            <p:ph type="ftr" sz="quarter" idx="12"/>
          </p:nvPr>
        </p:nvSpPr>
        <p:spPr/>
        <p:txBody>
          <a:bodyPr/>
          <a:lstStyle/>
          <a:p>
            <a:pPr>
              <a:defRPr/>
            </a:pPr>
            <a:endParaRPr lang="it-IT"/>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pPr>
              <a:defRPr/>
            </a:pPr>
            <a:endParaRPr lang="it-IT"/>
          </a:p>
        </p:txBody>
      </p:sp>
      <p:sp>
        <p:nvSpPr>
          <p:cNvPr id="15" name="Segnaposto numero diapositiva 14"/>
          <p:cNvSpPr>
            <a:spLocks noGrp="1"/>
          </p:cNvSpPr>
          <p:nvPr>
            <p:ph type="sldNum" sz="quarter" idx="15"/>
          </p:nvPr>
        </p:nvSpPr>
        <p:spPr/>
        <p:txBody>
          <a:bodyPr/>
          <a:lstStyle>
            <a:lvl1pPr algn="ctr">
              <a:defRPr/>
            </a:lvl1pPr>
          </a:lstStyle>
          <a:p>
            <a:pPr>
              <a:defRPr/>
            </a:pPr>
            <a:fld id="{24A0FD9E-AA75-4879-A25D-E6319C6D2AC8}" type="slidenum">
              <a:rPr lang="it-IT" smtClean="0"/>
              <a:pPr>
                <a:defRPr/>
              </a:pPr>
              <a:t>‹N›</a:t>
            </a:fld>
            <a:endParaRPr lang="it-IT"/>
          </a:p>
        </p:txBody>
      </p:sp>
      <p:sp>
        <p:nvSpPr>
          <p:cNvPr id="16" name="Segnaposto piè di pagina 15"/>
          <p:cNvSpPr>
            <a:spLocks noGrp="1"/>
          </p:cNvSpPr>
          <p:nvPr>
            <p:ph type="ftr" sz="quarter" idx="16"/>
          </p:nvPr>
        </p:nvSpPr>
        <p:spPr/>
        <p:txBody>
          <a:bodyPr/>
          <a:lstStyle/>
          <a:p>
            <a:pPr>
              <a:defRPr/>
            </a:pPr>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8AFDBF5E-1667-4D85-817B-6935F0234D64}" type="slidenum">
              <a:rPr lang="it-IT" smtClean="0"/>
              <a:pPr>
                <a:defRPr/>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FC871B4B-2A1B-48EA-97EB-BFA2D9C4B3DF}" type="slidenum">
              <a:rPr lang="it-IT" smtClean="0"/>
              <a:pPr>
                <a:defRPr/>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93EB138E-1680-4E1D-A92A-9630B0AB9FC6}" type="slidenum">
              <a:rPr lang="it-IT"/>
              <a:pPr>
                <a:defRPr/>
              </a:pPr>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pPr>
              <a:defRPr/>
            </a:pPr>
            <a:fld id="{B87CB0DF-38E6-4ABC-B059-CF0E39BECA78}" type="slidenum">
              <a:rPr lang="it-IT" smtClean="0"/>
              <a:pPr>
                <a:defRPr/>
              </a:pPr>
              <a:t>‹N›</a:t>
            </a:fld>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7" name="Segnaposto data 6"/>
          <p:cNvSpPr>
            <a:spLocks noGrp="1"/>
          </p:cNvSpPr>
          <p:nvPr>
            <p:ph type="dt" sz="half" idx="10"/>
          </p:nvPr>
        </p:nvSpPr>
        <p:spPr/>
        <p:txBody>
          <a:bodyPr/>
          <a:lstStyle/>
          <a:p>
            <a:pPr>
              <a:defRPr/>
            </a:pPr>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pPr>
              <a:defRPr/>
            </a:pPr>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93EB138E-1680-4E1D-A92A-9630B0AB9FC6}" type="slidenum">
              <a:rPr lang="it-IT" smtClean="0"/>
              <a:pPr>
                <a:defRPr/>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FFD12A8D-4EE2-492F-9C26-3650BA139EC6}" type="slidenum">
              <a:rPr lang="it-IT" smtClean="0"/>
              <a:pPr>
                <a:defRPr/>
              </a:pPr>
              <a:t>‹N›</a:t>
            </a:fld>
            <a:endParaRPr lang="it-IT"/>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pPr>
              <a:defRPr/>
            </a:pPr>
            <a:endParaRPr lang="it-IT"/>
          </a:p>
        </p:txBody>
      </p:sp>
      <p:sp>
        <p:nvSpPr>
          <p:cNvPr id="9" name="Segnaposto numero diapositiva 8"/>
          <p:cNvSpPr>
            <a:spLocks noGrp="1"/>
          </p:cNvSpPr>
          <p:nvPr>
            <p:ph type="sldNum" sz="quarter" idx="15"/>
          </p:nvPr>
        </p:nvSpPr>
        <p:spPr/>
        <p:txBody>
          <a:bodyPr/>
          <a:lstStyle/>
          <a:p>
            <a:pPr>
              <a:defRPr/>
            </a:pPr>
            <a:fld id="{35B47724-9047-44B0-B1E6-781D33FB24FA}" type="slidenum">
              <a:rPr lang="it-IT" smtClean="0"/>
              <a:pPr>
                <a:defRPr/>
              </a:pPr>
              <a:t>‹N›</a:t>
            </a:fld>
            <a:endParaRPr lang="it-IT"/>
          </a:p>
        </p:txBody>
      </p:sp>
      <p:sp>
        <p:nvSpPr>
          <p:cNvPr id="10" name="Segnaposto piè di pagina 9"/>
          <p:cNvSpPr>
            <a:spLocks noGrp="1"/>
          </p:cNvSpPr>
          <p:nvPr>
            <p:ph type="ftr" sz="quarter" idx="16"/>
          </p:nvPr>
        </p:nvSpPr>
        <p:spPr/>
        <p:txBody>
          <a:bodyPr/>
          <a:lstStyle/>
          <a:p>
            <a:pPr>
              <a:defRPr/>
            </a:pPr>
            <a:endParaRPr lang="it-I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pPr>
              <a:defRPr/>
            </a:pPr>
            <a:endParaRPr lang="it-IT"/>
          </a:p>
        </p:txBody>
      </p:sp>
      <p:sp>
        <p:nvSpPr>
          <p:cNvPr id="9" name="Segnaposto numero diapositiva 8"/>
          <p:cNvSpPr>
            <a:spLocks noGrp="1"/>
          </p:cNvSpPr>
          <p:nvPr>
            <p:ph type="sldNum" sz="quarter" idx="11"/>
          </p:nvPr>
        </p:nvSpPr>
        <p:spPr/>
        <p:txBody>
          <a:bodyPr/>
          <a:lstStyle/>
          <a:p>
            <a:pPr>
              <a:defRPr/>
            </a:pPr>
            <a:fld id="{3BDE52E8-5974-4F6D-B112-C55344B653E0}" type="slidenum">
              <a:rPr lang="it-IT" smtClean="0"/>
              <a:pPr>
                <a:defRPr/>
              </a:pPr>
              <a:t>‹N›</a:t>
            </a:fld>
            <a:endParaRPr lang="it-IT"/>
          </a:p>
        </p:txBody>
      </p:sp>
      <p:sp>
        <p:nvSpPr>
          <p:cNvPr id="10" name="Segnaposto piè di pagina 9"/>
          <p:cNvSpPr>
            <a:spLocks noGrp="1"/>
          </p:cNvSpPr>
          <p:nvPr>
            <p:ph type="ftr" sz="quarter" idx="12"/>
          </p:nvPr>
        </p:nvSpPr>
        <p:spPr/>
        <p:txBody>
          <a:bodyPr/>
          <a:lstStyle/>
          <a:p>
            <a:pPr>
              <a:defRPr/>
            </a:pPr>
            <a:endParaRPr lang="it-IT"/>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0441B412-FAB1-46AA-8F5A-17B3F0049A47}" type="slidenum">
              <a:rPr lang="it-IT" smtClean="0"/>
              <a:pPr>
                <a:defRPr/>
              </a:pPr>
              <a:t>‹N›</a:t>
            </a:fld>
            <a:endParaRPr lang="it-IT"/>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FD322D4C-80A7-4462-B70C-6F9833AEFA59}" type="slidenum">
              <a:rPr lang="it-IT" smtClean="0"/>
              <a:pPr>
                <a:defRPr/>
              </a:pPr>
              <a:t>‹N›</a:t>
            </a:fld>
            <a:endParaRPr lang="it-IT"/>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igura a mano libera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olo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pPr>
              <a:defRPr/>
            </a:pPr>
            <a:endParaRPr lang="it-IT"/>
          </a:p>
        </p:txBody>
      </p:sp>
      <p:sp>
        <p:nvSpPr>
          <p:cNvPr id="19" name="Segnaposto piè di pagina 18"/>
          <p:cNvSpPr>
            <a:spLocks noGrp="1"/>
          </p:cNvSpPr>
          <p:nvPr>
            <p:ph type="ftr" sz="quarter" idx="11"/>
          </p:nvPr>
        </p:nvSpPr>
        <p:spPr/>
        <p:txBody>
          <a:bodyPr/>
          <a:lstStyle/>
          <a:p>
            <a:pPr>
              <a:defRPr/>
            </a:pPr>
            <a:endParaRPr lang="it-IT"/>
          </a:p>
        </p:txBody>
      </p:sp>
      <p:sp>
        <p:nvSpPr>
          <p:cNvPr id="27" name="Segnaposto numero diapositiva 26"/>
          <p:cNvSpPr>
            <a:spLocks noGrp="1"/>
          </p:cNvSpPr>
          <p:nvPr>
            <p:ph type="sldNum" sz="quarter" idx="12"/>
          </p:nvPr>
        </p:nvSpPr>
        <p:spPr/>
        <p:txBody>
          <a:bodyPr/>
          <a:lstStyle/>
          <a:p>
            <a:pPr>
              <a:defRPr/>
            </a:pPr>
            <a:fld id="{1F73163F-9BBE-4C3A-956F-A8853525E465}" type="slidenum">
              <a:rPr lang="it-IT" smtClean="0"/>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lgn="l">
              <a:defRPr/>
            </a:lvl1p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CC62C660-1B44-41FE-85E3-DD10E1D624E5}" type="slidenum">
              <a:rPr lang="it-IT" smtClean="0"/>
              <a:pPr>
                <a:defRPr/>
              </a:pPr>
              <a:t>‹N›</a:t>
            </a:fld>
            <a:endParaRPr lang="it-IT"/>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2">
        <a:schemeClr val="bg2"/>
      </p:bgRef>
    </p:bg>
    <p:spTree>
      <p:nvGrpSpPr>
        <p:cNvPr id="1" name=""/>
        <p:cNvGrpSpPr/>
        <p:nvPr/>
      </p:nvGrpSpPr>
      <p:grpSpPr>
        <a:xfrm>
          <a:off x="0" y="0"/>
          <a:ext cx="0" cy="0"/>
          <a:chOff x="0" y="0"/>
          <a:chExt cx="0" cy="0"/>
        </a:xfrm>
      </p:grpSpPr>
      <p:sp>
        <p:nvSpPr>
          <p:cNvPr id="7" name="Figura a mano libera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igura a mano libera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olo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65BE447C-34E3-424D-8438-3BC4ED2EA3A3}" type="slidenum">
              <a:rPr lang="it-IT" smtClean="0"/>
              <a:pPr>
                <a:defRPr/>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FFD12A8D-4EE2-492F-9C26-3650BA139EC6}" type="slidenum">
              <a:rPr lang="it-IT"/>
              <a:pPr>
                <a:defRPr/>
              </a:pPr>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EB59DCEC-9707-4AC6-9A4C-3B7C2DDEE8B5}" type="slidenum">
              <a:rPr lang="it-IT" smtClean="0"/>
              <a:pPr>
                <a:defRPr/>
              </a:pPr>
              <a:t>‹N›</a:t>
            </a:fld>
            <a:endParaRPr lang="it-IT"/>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pPr>
              <a:defRPr/>
            </a:pPr>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85B85506-CF2C-46FE-83A0-6EE95A11B333}" type="slidenum">
              <a:rPr lang="it-IT" smtClean="0"/>
              <a:pPr>
                <a:defRPr/>
              </a:pPr>
              <a:t>‹N›</a:t>
            </a:fld>
            <a:endParaRPr lang="it-IT"/>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320"/>
            <a:ext cx="7470648" cy="1143000"/>
          </a:xfrm>
        </p:spPr>
        <p:txBody>
          <a:bodyPr anchor="ctr"/>
          <a:lstStyle>
            <a:lvl1pPr algn="l">
              <a:defRPr sz="4600"/>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pPr>
              <a:defRPr/>
            </a:pPr>
            <a:endParaRPr lang="it-IT"/>
          </a:p>
        </p:txBody>
      </p:sp>
      <p:sp>
        <p:nvSpPr>
          <p:cNvPr id="8" name="Segnaposto numero diapositiva 7"/>
          <p:cNvSpPr>
            <a:spLocks noGrp="1"/>
          </p:cNvSpPr>
          <p:nvPr>
            <p:ph type="sldNum" sz="quarter" idx="11"/>
          </p:nvPr>
        </p:nvSpPr>
        <p:spPr/>
        <p:txBody>
          <a:bodyPr/>
          <a:lstStyle/>
          <a:p>
            <a:pPr>
              <a:defRPr/>
            </a:pPr>
            <a:fld id="{12422466-3AC4-478E-997F-1914FA1E84F2}" type="slidenum">
              <a:rPr lang="it-IT" smtClean="0"/>
              <a:pPr>
                <a:defRPr/>
              </a:pPr>
              <a:t>‹N›</a:t>
            </a:fld>
            <a:endParaRPr lang="it-IT"/>
          </a:p>
        </p:txBody>
      </p:sp>
      <p:sp>
        <p:nvSpPr>
          <p:cNvPr id="9" name="Segnaposto piè di pagina 8"/>
          <p:cNvSpPr>
            <a:spLocks noGrp="1"/>
          </p:cNvSpPr>
          <p:nvPr>
            <p:ph type="ftr" sz="quarter" idx="12"/>
          </p:nvPr>
        </p:nvSpPr>
        <p:spPr/>
        <p:txBody>
          <a:bodyPr/>
          <a:lstStyle/>
          <a:p>
            <a:pPr>
              <a:defRPr/>
            </a:pPr>
            <a:endParaRPr lang="it-IT"/>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83FFF99E-461E-4354-AB29-32D5AE7E48B2}" type="slidenum">
              <a:rPr lang="it-IT" smtClean="0"/>
              <a:pPr>
                <a:defRPr/>
              </a:pPr>
              <a:t>‹N›</a:t>
            </a:fld>
            <a:endParaRPr lang="it-IT"/>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a:xfrm>
            <a:off x="8156448" y="6422064"/>
            <a:ext cx="762000" cy="365125"/>
          </a:xfrm>
        </p:spPr>
        <p:txBody>
          <a:bodyPr/>
          <a:lstStyle/>
          <a:p>
            <a:pPr>
              <a:defRPr/>
            </a:pPr>
            <a:fld id="{37B0A43F-D453-4857-B285-0C24EF0DBA50}" type="slidenum">
              <a:rPr lang="it-IT" smtClean="0"/>
              <a:pPr>
                <a:defRPr/>
              </a:pPr>
              <a:t>‹N›</a:t>
            </a:fld>
            <a:endParaRPr lang="it-IT"/>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a:xfrm>
            <a:off x="457200" y="6422064"/>
            <a:ext cx="2133600" cy="365125"/>
          </a:xfrm>
        </p:spPr>
        <p:txBody>
          <a:bodyPr/>
          <a:lstStyle/>
          <a:p>
            <a:pPr>
              <a:defRPr/>
            </a:pPr>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4BE6B98E-842A-424A-965F-05644D75F0A7}" type="slidenum">
              <a:rPr lang="it-IT" smtClean="0"/>
              <a:pPr>
                <a:defRPr/>
              </a:pPr>
              <a:t>‹N›</a:t>
            </a:fld>
            <a:endParaRPr lang="it-IT"/>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001B553A-D618-44D2-B2F7-E08E3AF9F8AA}" type="slidenum">
              <a:rPr lang="it-IT" smtClean="0"/>
              <a:pPr>
                <a:defRPr/>
              </a:pPr>
              <a:t>‹N›</a:t>
            </a:fld>
            <a:endParaRPr lang="it-IT"/>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pPr>
              <a:defRPr/>
            </a:pPr>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F3EE17BA-289D-4FAC-B49F-80D1D1EA5438}" type="slidenum">
              <a:rPr lang="it-IT" smtClean="0"/>
              <a:pPr>
                <a:defRPr/>
              </a:pPr>
              <a:t>‹N›</a:t>
            </a:fld>
            <a:endParaRPr lang="it-IT"/>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tangolo arrotondato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o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it-IT" smtClean="0"/>
              <a:t>Fare clic per modificare lo stile del titolo</a:t>
            </a:r>
            <a:endParaRPr kumimoji="0" lang="en-US"/>
          </a:p>
        </p:txBody>
      </p:sp>
      <p:sp>
        <p:nvSpPr>
          <p:cNvPr id="20" name="Sottotitolo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19" name="Segnaposto data 18"/>
          <p:cNvSpPr>
            <a:spLocks noGrp="1"/>
          </p:cNvSpPr>
          <p:nvPr>
            <p:ph type="dt" sz="half" idx="10"/>
          </p:nvPr>
        </p:nvSpPr>
        <p:spPr/>
        <p:txBody>
          <a:bodyPr/>
          <a:lstStyle>
            <a:extLst/>
          </a:lstStyle>
          <a:p>
            <a:pPr>
              <a:defRPr/>
            </a:pPr>
            <a:endParaRPr lang="it-IT"/>
          </a:p>
        </p:txBody>
      </p:sp>
      <p:sp>
        <p:nvSpPr>
          <p:cNvPr id="8" name="Segnaposto piè di pagina 7"/>
          <p:cNvSpPr>
            <a:spLocks noGrp="1"/>
          </p:cNvSpPr>
          <p:nvPr>
            <p:ph type="ftr" sz="quarter" idx="11"/>
          </p:nvPr>
        </p:nvSpPr>
        <p:spPr/>
        <p:txBody>
          <a:bodyPr/>
          <a:lstStyle>
            <a:extLst/>
          </a:lstStyle>
          <a:p>
            <a:pPr>
              <a:defRPr/>
            </a:pPr>
            <a:endParaRPr lang="it-IT"/>
          </a:p>
        </p:txBody>
      </p:sp>
      <p:sp>
        <p:nvSpPr>
          <p:cNvPr id="11" name="Segnaposto numero diapositiva 10"/>
          <p:cNvSpPr>
            <a:spLocks noGrp="1"/>
          </p:cNvSpPr>
          <p:nvPr>
            <p:ph type="sldNum" sz="quarter" idx="12"/>
          </p:nvPr>
        </p:nvSpPr>
        <p:spPr/>
        <p:txBody>
          <a:bodyPr/>
          <a:lstStyle>
            <a:extLst/>
          </a:lstStyle>
          <a:p>
            <a:pPr>
              <a:defRPr/>
            </a:pPr>
            <a:fld id="{B6F5EBE2-FD88-4532-9944-8791989DD27F}" type="slidenum">
              <a:rPr lang="it-IT" smtClean="0"/>
              <a:pPr>
                <a:defRPr/>
              </a:pPr>
              <a:t>‹N›</a:t>
            </a:fld>
            <a:endParaRPr lang="it-IT"/>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a:xfrm>
            <a:off x="502920" y="530352"/>
            <a:ext cx="8183880" cy="4187952"/>
          </a:xfrm>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a:defRPr/>
            </a:pPr>
            <a:endParaRPr lang="it-IT"/>
          </a:p>
        </p:txBody>
      </p:sp>
      <p:sp>
        <p:nvSpPr>
          <p:cNvPr id="5" name="Segnaposto piè di pagina 4"/>
          <p:cNvSpPr>
            <a:spLocks noGrp="1"/>
          </p:cNvSpPr>
          <p:nvPr>
            <p:ph type="ftr" sz="quarter" idx="11"/>
          </p:nvPr>
        </p:nvSpPr>
        <p:spPr/>
        <p:txBody>
          <a:bodyPr/>
          <a:lstStyle>
            <a:extLst/>
          </a:lstStyle>
          <a:p>
            <a:pPr>
              <a:defRPr/>
            </a:pPr>
            <a:endParaRPr lang="it-IT"/>
          </a:p>
        </p:txBody>
      </p:sp>
      <p:sp>
        <p:nvSpPr>
          <p:cNvPr id="6" name="Segnaposto numero diapositiva 5"/>
          <p:cNvSpPr>
            <a:spLocks noGrp="1"/>
          </p:cNvSpPr>
          <p:nvPr>
            <p:ph type="sldNum" sz="quarter" idx="12"/>
          </p:nvPr>
        </p:nvSpPr>
        <p:spPr/>
        <p:txBody>
          <a:bodyPr/>
          <a:lstStyle>
            <a:extLst/>
          </a:lstStyle>
          <a:p>
            <a:pPr>
              <a:defRPr/>
            </a:pPr>
            <a:fld id="{24A0FD9E-AA75-4879-A25D-E6319C6D2AC8}" type="slidenum">
              <a:rPr lang="it-IT" smtClean="0"/>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5B47724-9047-44B0-B1E6-781D33FB24FA}" type="slidenum">
              <a:rPr lang="it-IT"/>
              <a:pPr>
                <a:defRPr/>
              </a:pPr>
              <a:t>‹N›</a:t>
            </a:fld>
            <a:endParaRPr lang="it-I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ettangolo arrotondato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arrotondato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pPr>
              <a:defRPr/>
            </a:pPr>
            <a:endParaRPr lang="it-IT"/>
          </a:p>
        </p:txBody>
      </p:sp>
      <p:sp>
        <p:nvSpPr>
          <p:cNvPr id="5" name="Segnaposto piè di pagina 4"/>
          <p:cNvSpPr>
            <a:spLocks noGrp="1"/>
          </p:cNvSpPr>
          <p:nvPr>
            <p:ph type="ftr" sz="quarter" idx="11"/>
          </p:nvPr>
        </p:nvSpPr>
        <p:spPr/>
        <p:txBody>
          <a:bodyPr/>
          <a:lstStyle>
            <a:extLst/>
          </a:lstStyle>
          <a:p>
            <a:pPr>
              <a:defRPr/>
            </a:pPr>
            <a:endParaRPr lang="it-IT"/>
          </a:p>
        </p:txBody>
      </p:sp>
      <p:sp>
        <p:nvSpPr>
          <p:cNvPr id="6" name="Segnaposto numero diapositiva 5"/>
          <p:cNvSpPr>
            <a:spLocks noGrp="1"/>
          </p:cNvSpPr>
          <p:nvPr>
            <p:ph type="sldNum" sz="quarter" idx="12"/>
          </p:nvPr>
        </p:nvSpPr>
        <p:spPr/>
        <p:txBody>
          <a:bodyPr/>
          <a:lstStyle>
            <a:extLst/>
          </a:lstStyle>
          <a:p>
            <a:pPr>
              <a:defRPr/>
            </a:pPr>
            <a:fld id="{8AFDBF5E-1667-4D85-817B-6935F0234D64}" type="slidenum">
              <a:rPr lang="it-IT" smtClean="0"/>
              <a:pPr>
                <a:defRPr/>
              </a:pPr>
              <a:t>‹N›</a:t>
            </a:fld>
            <a:endParaRPr lang="it-IT"/>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pPr>
              <a:defRPr/>
            </a:pPr>
            <a:endParaRPr lang="it-IT"/>
          </a:p>
        </p:txBody>
      </p:sp>
      <p:sp>
        <p:nvSpPr>
          <p:cNvPr id="6" name="Segnaposto piè di pagina 5"/>
          <p:cNvSpPr>
            <a:spLocks noGrp="1"/>
          </p:cNvSpPr>
          <p:nvPr>
            <p:ph type="ftr" sz="quarter" idx="11"/>
          </p:nvPr>
        </p:nvSpPr>
        <p:spPr/>
        <p:txBody>
          <a:bodyPr/>
          <a:lstStyle>
            <a:extLst/>
          </a:lstStyle>
          <a:p>
            <a:pPr>
              <a:defRPr/>
            </a:pPr>
            <a:endParaRPr lang="it-IT"/>
          </a:p>
        </p:txBody>
      </p:sp>
      <p:sp>
        <p:nvSpPr>
          <p:cNvPr id="7" name="Segnaposto numero diapositiva 6"/>
          <p:cNvSpPr>
            <a:spLocks noGrp="1"/>
          </p:cNvSpPr>
          <p:nvPr>
            <p:ph type="sldNum" sz="quarter" idx="12"/>
          </p:nvPr>
        </p:nvSpPr>
        <p:spPr/>
        <p:txBody>
          <a:bodyPr/>
          <a:lstStyle>
            <a:extLst/>
          </a:lstStyle>
          <a:p>
            <a:pPr>
              <a:defRPr/>
            </a:pPr>
            <a:fld id="{FC871B4B-2A1B-48EA-97EB-BFA2D9C4B3DF}" type="slidenum">
              <a:rPr lang="it-IT" smtClean="0"/>
              <a:pPr>
                <a:defRPr/>
              </a:pPr>
              <a:t>‹N›</a:t>
            </a:fld>
            <a:endParaRPr lang="it-IT"/>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nchor="b"/>
          <a:lstStyle>
            <a:lvl1pPr>
              <a:defRPr b="1"/>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pPr>
              <a:defRPr/>
            </a:pPr>
            <a:endParaRPr lang="it-IT"/>
          </a:p>
        </p:txBody>
      </p:sp>
      <p:sp>
        <p:nvSpPr>
          <p:cNvPr id="8" name="Segnaposto piè di pagina 7"/>
          <p:cNvSpPr>
            <a:spLocks noGrp="1"/>
          </p:cNvSpPr>
          <p:nvPr>
            <p:ph type="ftr" sz="quarter" idx="11"/>
          </p:nvPr>
        </p:nvSpPr>
        <p:spPr/>
        <p:txBody>
          <a:bodyPr/>
          <a:lstStyle>
            <a:extLst/>
          </a:lstStyle>
          <a:p>
            <a:pPr>
              <a:defRPr/>
            </a:pPr>
            <a:endParaRPr lang="it-IT"/>
          </a:p>
        </p:txBody>
      </p:sp>
      <p:sp>
        <p:nvSpPr>
          <p:cNvPr id="9" name="Segnaposto numero diapositiva 8"/>
          <p:cNvSpPr>
            <a:spLocks noGrp="1"/>
          </p:cNvSpPr>
          <p:nvPr>
            <p:ph type="sldNum" sz="quarter" idx="12"/>
          </p:nvPr>
        </p:nvSpPr>
        <p:spPr/>
        <p:txBody>
          <a:bodyPr/>
          <a:lstStyle>
            <a:extLst/>
          </a:lstStyle>
          <a:p>
            <a:pPr>
              <a:defRPr/>
            </a:pPr>
            <a:fld id="{B87CB0DF-38E6-4ABC-B059-CF0E39BECA78}" type="slidenum">
              <a:rPr lang="it-IT" smtClean="0"/>
              <a:pPr>
                <a:defRPr/>
              </a:pPr>
              <a:t>‹N›</a:t>
            </a:fld>
            <a:endParaRPr lang="it-IT"/>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pPr>
              <a:defRPr/>
            </a:pPr>
            <a:endParaRPr lang="it-IT"/>
          </a:p>
        </p:txBody>
      </p:sp>
      <p:sp>
        <p:nvSpPr>
          <p:cNvPr id="4" name="Segnaposto piè di pagina 3"/>
          <p:cNvSpPr>
            <a:spLocks noGrp="1"/>
          </p:cNvSpPr>
          <p:nvPr>
            <p:ph type="ftr" sz="quarter" idx="11"/>
          </p:nvPr>
        </p:nvSpPr>
        <p:spPr/>
        <p:txBody>
          <a:bodyPr/>
          <a:lstStyle>
            <a:extLst/>
          </a:lstStyle>
          <a:p>
            <a:pPr>
              <a:defRPr/>
            </a:pPr>
            <a:endParaRPr lang="it-IT"/>
          </a:p>
        </p:txBody>
      </p:sp>
      <p:sp>
        <p:nvSpPr>
          <p:cNvPr id="5" name="Segnaposto numero diapositiva 4"/>
          <p:cNvSpPr>
            <a:spLocks noGrp="1"/>
          </p:cNvSpPr>
          <p:nvPr>
            <p:ph type="sldNum" sz="quarter" idx="12"/>
          </p:nvPr>
        </p:nvSpPr>
        <p:spPr/>
        <p:txBody>
          <a:bodyPr/>
          <a:lstStyle>
            <a:extLst/>
          </a:lstStyle>
          <a:p>
            <a:pPr>
              <a:defRPr/>
            </a:pPr>
            <a:fld id="{93EB138E-1680-4E1D-A92A-9630B0AB9FC6}" type="slidenum">
              <a:rPr lang="it-IT" smtClean="0"/>
              <a:pPr>
                <a:defRPr/>
              </a:pPr>
              <a:t>‹N›</a:t>
            </a:fld>
            <a:endParaRPr lang="it-IT"/>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pPr>
              <a:defRPr/>
            </a:pPr>
            <a:endParaRPr lang="it-IT"/>
          </a:p>
        </p:txBody>
      </p:sp>
      <p:sp>
        <p:nvSpPr>
          <p:cNvPr id="3" name="Segnaposto piè di pagina 2"/>
          <p:cNvSpPr>
            <a:spLocks noGrp="1"/>
          </p:cNvSpPr>
          <p:nvPr>
            <p:ph type="ftr" sz="quarter" idx="11"/>
          </p:nvPr>
        </p:nvSpPr>
        <p:spPr/>
        <p:txBody>
          <a:bodyPr/>
          <a:lstStyle>
            <a:extLst/>
          </a:lstStyle>
          <a:p>
            <a:pPr>
              <a:defRPr/>
            </a:pPr>
            <a:endParaRPr lang="it-IT"/>
          </a:p>
        </p:txBody>
      </p:sp>
      <p:sp>
        <p:nvSpPr>
          <p:cNvPr id="4" name="Segnaposto numero diapositiva 3"/>
          <p:cNvSpPr>
            <a:spLocks noGrp="1"/>
          </p:cNvSpPr>
          <p:nvPr>
            <p:ph type="sldNum" sz="quarter" idx="12"/>
          </p:nvPr>
        </p:nvSpPr>
        <p:spPr/>
        <p:txBody>
          <a:bodyPr/>
          <a:lstStyle>
            <a:extLst/>
          </a:lstStyle>
          <a:p>
            <a:pPr>
              <a:defRPr/>
            </a:pPr>
            <a:fld id="{FFD12A8D-4EE2-492F-9C26-3650BA139EC6}" type="slidenum">
              <a:rPr lang="it-IT" smtClean="0"/>
              <a:pPr>
                <a:defRPr/>
              </a:pPr>
              <a:t>‹N›</a:t>
            </a:fld>
            <a:endParaRPr lang="it-IT"/>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pPr>
              <a:defRPr/>
            </a:pPr>
            <a:endParaRPr lang="it-IT"/>
          </a:p>
        </p:txBody>
      </p:sp>
      <p:sp>
        <p:nvSpPr>
          <p:cNvPr id="6" name="Segnaposto piè di pagina 5"/>
          <p:cNvSpPr>
            <a:spLocks noGrp="1"/>
          </p:cNvSpPr>
          <p:nvPr>
            <p:ph type="ftr" sz="quarter" idx="11"/>
          </p:nvPr>
        </p:nvSpPr>
        <p:spPr/>
        <p:txBody>
          <a:bodyPr/>
          <a:lstStyle>
            <a:extLst/>
          </a:lstStyle>
          <a:p>
            <a:pPr>
              <a:defRPr/>
            </a:pPr>
            <a:endParaRPr lang="it-IT"/>
          </a:p>
        </p:txBody>
      </p:sp>
      <p:sp>
        <p:nvSpPr>
          <p:cNvPr id="7" name="Segnaposto numero diapositiva 6"/>
          <p:cNvSpPr>
            <a:spLocks noGrp="1"/>
          </p:cNvSpPr>
          <p:nvPr>
            <p:ph type="sldNum" sz="quarter" idx="12"/>
          </p:nvPr>
        </p:nvSpPr>
        <p:spPr/>
        <p:txBody>
          <a:bodyPr/>
          <a:lstStyle>
            <a:extLst/>
          </a:lstStyle>
          <a:p>
            <a:pPr>
              <a:defRPr/>
            </a:pPr>
            <a:fld id="{35B47724-9047-44B0-B1E6-781D33FB24FA}" type="slidenum">
              <a:rPr lang="it-IT" smtClean="0"/>
              <a:pPr>
                <a:defRPr/>
              </a:pPr>
              <a:t>‹N›</a:t>
            </a:fld>
            <a:endParaRPr lang="it-IT"/>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ettangolo arrotondato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tonda singolo angolo rettangolo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pPr>
              <a:defRPr/>
            </a:pPr>
            <a:endParaRPr lang="it-IT"/>
          </a:p>
        </p:txBody>
      </p:sp>
      <p:sp>
        <p:nvSpPr>
          <p:cNvPr id="6" name="Segnaposto piè di pagina 5"/>
          <p:cNvSpPr>
            <a:spLocks noGrp="1"/>
          </p:cNvSpPr>
          <p:nvPr>
            <p:ph type="ftr" sz="quarter" idx="11"/>
          </p:nvPr>
        </p:nvSpPr>
        <p:spPr/>
        <p:txBody>
          <a:bodyPr/>
          <a:lstStyle>
            <a:extLst/>
          </a:lstStyle>
          <a:p>
            <a:pPr>
              <a:defRPr/>
            </a:pPr>
            <a:endParaRPr lang="it-IT"/>
          </a:p>
        </p:txBody>
      </p:sp>
      <p:sp>
        <p:nvSpPr>
          <p:cNvPr id="7" name="Segnaposto numero diapositiva 6"/>
          <p:cNvSpPr>
            <a:spLocks noGrp="1"/>
          </p:cNvSpPr>
          <p:nvPr>
            <p:ph type="sldNum" sz="quarter" idx="12"/>
          </p:nvPr>
        </p:nvSpPr>
        <p:spPr/>
        <p:txBody>
          <a:bodyPr/>
          <a:lstStyle>
            <a:extLst/>
          </a:lstStyle>
          <a:p>
            <a:pPr>
              <a:defRPr/>
            </a:pPr>
            <a:fld id="{3BDE52E8-5974-4F6D-B112-C55344B653E0}" type="slidenum">
              <a:rPr lang="it-IT" smtClean="0"/>
              <a:pPr>
                <a:defRPr/>
              </a:pPr>
              <a:t>‹N›</a:t>
            </a:fld>
            <a:endParaRPr lang="it-IT"/>
          </a:p>
        </p:txBody>
      </p:sp>
      <p:sp>
        <p:nvSpPr>
          <p:cNvPr id="3" name="Segnaposto immagin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it-IT" smtClean="0"/>
              <a:t>Fare clic sull'icona per inserire un'immagine</a:t>
            </a:r>
            <a:endParaRPr kumimoji="0"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502920" y="4983480"/>
            <a:ext cx="8183880" cy="1051560"/>
          </a:xfrm>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02920" y="530352"/>
            <a:ext cx="8183880" cy="4187952"/>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a:defRPr/>
            </a:pPr>
            <a:endParaRPr lang="it-IT"/>
          </a:p>
        </p:txBody>
      </p:sp>
      <p:sp>
        <p:nvSpPr>
          <p:cNvPr id="5" name="Segnaposto piè di pagina 4"/>
          <p:cNvSpPr>
            <a:spLocks noGrp="1"/>
          </p:cNvSpPr>
          <p:nvPr>
            <p:ph type="ftr" sz="quarter" idx="11"/>
          </p:nvPr>
        </p:nvSpPr>
        <p:spPr/>
        <p:txBody>
          <a:bodyPr/>
          <a:lstStyle>
            <a:extLst/>
          </a:lstStyle>
          <a:p>
            <a:pPr>
              <a:defRPr/>
            </a:pPr>
            <a:endParaRPr lang="it-IT"/>
          </a:p>
        </p:txBody>
      </p:sp>
      <p:sp>
        <p:nvSpPr>
          <p:cNvPr id="6" name="Segnaposto numero diapositiva 5"/>
          <p:cNvSpPr>
            <a:spLocks noGrp="1"/>
          </p:cNvSpPr>
          <p:nvPr>
            <p:ph type="sldNum" sz="quarter" idx="12"/>
          </p:nvPr>
        </p:nvSpPr>
        <p:spPr/>
        <p:txBody>
          <a:bodyPr/>
          <a:lstStyle>
            <a:extLst/>
          </a:lstStyle>
          <a:p>
            <a:pPr>
              <a:defRPr/>
            </a:pPr>
            <a:fld id="{0441B412-FAB1-46AA-8F5A-17B3F0049A47}" type="slidenum">
              <a:rPr lang="it-IT" smtClean="0"/>
              <a:pPr>
                <a:defRPr/>
              </a:pPr>
              <a:t>‹N›</a:t>
            </a:fld>
            <a:endParaRPr lang="it-IT"/>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533404"/>
            <a:ext cx="1981200" cy="5257799"/>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533400" y="533402"/>
            <a:ext cx="5943600" cy="525780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a:defRPr/>
            </a:pPr>
            <a:endParaRPr lang="it-IT"/>
          </a:p>
        </p:txBody>
      </p:sp>
      <p:sp>
        <p:nvSpPr>
          <p:cNvPr id="5" name="Segnaposto piè di pagina 4"/>
          <p:cNvSpPr>
            <a:spLocks noGrp="1"/>
          </p:cNvSpPr>
          <p:nvPr>
            <p:ph type="ftr" sz="quarter" idx="11"/>
          </p:nvPr>
        </p:nvSpPr>
        <p:spPr/>
        <p:txBody>
          <a:bodyPr/>
          <a:lstStyle>
            <a:extLst/>
          </a:lstStyle>
          <a:p>
            <a:pPr>
              <a:defRPr/>
            </a:pPr>
            <a:endParaRPr lang="it-IT"/>
          </a:p>
        </p:txBody>
      </p:sp>
      <p:sp>
        <p:nvSpPr>
          <p:cNvPr id="6" name="Segnaposto numero diapositiva 5"/>
          <p:cNvSpPr>
            <a:spLocks noGrp="1"/>
          </p:cNvSpPr>
          <p:nvPr>
            <p:ph type="sldNum" sz="quarter" idx="12"/>
          </p:nvPr>
        </p:nvSpPr>
        <p:spPr/>
        <p:txBody>
          <a:bodyPr/>
          <a:lstStyle>
            <a:extLst/>
          </a:lstStyle>
          <a:p>
            <a:pPr>
              <a:defRPr/>
            </a:pPr>
            <a:fld id="{FD322D4C-80A7-4462-B70C-6F9833AEFA59}" type="slidenum">
              <a:rPr lang="it-IT" smtClean="0"/>
              <a:pPr>
                <a:defRPr/>
              </a:pPr>
              <a:t>‹N›</a:t>
            </a:fld>
            <a:endParaRPr lang="it-IT"/>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pPr>
              <a:defRPr/>
            </a:pPr>
            <a:endParaRPr lang="it-IT"/>
          </a:p>
        </p:txBody>
      </p:sp>
      <p:sp>
        <p:nvSpPr>
          <p:cNvPr id="20" name="Segnaposto piè di pagina 19"/>
          <p:cNvSpPr>
            <a:spLocks noGrp="1"/>
          </p:cNvSpPr>
          <p:nvPr>
            <p:ph type="ftr" sz="quarter" idx="11"/>
          </p:nvPr>
        </p:nvSpPr>
        <p:spPr/>
        <p:txBody>
          <a:bodyPr/>
          <a:lstStyle>
            <a:extLst/>
          </a:lstStyle>
          <a:p>
            <a:pPr>
              <a:defRPr/>
            </a:pPr>
            <a:endParaRPr lang="it-IT"/>
          </a:p>
        </p:txBody>
      </p:sp>
      <p:sp>
        <p:nvSpPr>
          <p:cNvPr id="10" name="Segnaposto numero diapositiva 9"/>
          <p:cNvSpPr>
            <a:spLocks noGrp="1"/>
          </p:cNvSpPr>
          <p:nvPr>
            <p:ph type="sldNum" sz="quarter" idx="12"/>
          </p:nvPr>
        </p:nvSpPr>
        <p:spPr/>
        <p:txBody>
          <a:bodyPr/>
          <a:lstStyle>
            <a:extLst/>
          </a:lstStyle>
          <a:p>
            <a:pPr>
              <a:defRPr/>
            </a:pPr>
            <a:fld id="{B6F5EBE2-FD88-4532-9944-8791989DD27F}" type="slidenum">
              <a:rPr lang="it-IT" smtClean="0"/>
              <a:pPr>
                <a:defRPr/>
              </a:pPr>
              <a:t>‹N›</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BDE52E8-5974-4F6D-B112-C55344B653E0}" type="slidenum">
              <a:rPr lang="it-IT"/>
              <a:pPr>
                <a:defRPr/>
              </a:pPr>
              <a:t>‹N›</a:t>
            </a:fld>
            <a:endParaRPr lang="it-I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a:defRPr/>
            </a:pPr>
            <a:endParaRPr lang="it-IT"/>
          </a:p>
        </p:txBody>
      </p:sp>
      <p:sp>
        <p:nvSpPr>
          <p:cNvPr id="5" name="Segnaposto piè di pagina 4"/>
          <p:cNvSpPr>
            <a:spLocks noGrp="1"/>
          </p:cNvSpPr>
          <p:nvPr>
            <p:ph type="ftr" sz="quarter" idx="11"/>
          </p:nvPr>
        </p:nvSpPr>
        <p:spPr/>
        <p:txBody>
          <a:bodyPr/>
          <a:lstStyle>
            <a:extLst/>
          </a:lstStyle>
          <a:p>
            <a:pPr>
              <a:defRPr/>
            </a:pPr>
            <a:endParaRPr lang="it-IT"/>
          </a:p>
        </p:txBody>
      </p:sp>
      <p:sp>
        <p:nvSpPr>
          <p:cNvPr id="6" name="Segnaposto numero diapositiva 5"/>
          <p:cNvSpPr>
            <a:spLocks noGrp="1"/>
          </p:cNvSpPr>
          <p:nvPr>
            <p:ph type="sldNum" sz="quarter" idx="12"/>
          </p:nvPr>
        </p:nvSpPr>
        <p:spPr/>
        <p:txBody>
          <a:bodyPr/>
          <a:lstStyle>
            <a:extLst/>
          </a:lstStyle>
          <a:p>
            <a:pPr>
              <a:defRPr/>
            </a:pPr>
            <a:fld id="{24A0FD9E-AA75-4879-A25D-E6319C6D2AC8}" type="slidenum">
              <a:rPr lang="it-IT" smtClean="0"/>
              <a:pPr>
                <a:defRPr/>
              </a:pPr>
              <a:t>‹N›</a:t>
            </a:fld>
            <a:endParaRPr lang="it-IT"/>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pPr>
              <a:defRPr/>
            </a:pPr>
            <a:endParaRPr lang="it-IT"/>
          </a:p>
        </p:txBody>
      </p:sp>
      <p:sp>
        <p:nvSpPr>
          <p:cNvPr id="5" name="Segnaposto piè di pagina 4"/>
          <p:cNvSpPr>
            <a:spLocks noGrp="1"/>
          </p:cNvSpPr>
          <p:nvPr>
            <p:ph type="ftr" sz="quarter" idx="11"/>
          </p:nvPr>
        </p:nvSpPr>
        <p:spPr/>
        <p:txBody>
          <a:bodyPr/>
          <a:lstStyle>
            <a:extLst/>
          </a:lstStyle>
          <a:p>
            <a:pPr>
              <a:defRPr/>
            </a:pPr>
            <a:endParaRPr lang="it-IT"/>
          </a:p>
        </p:txBody>
      </p:sp>
      <p:sp>
        <p:nvSpPr>
          <p:cNvPr id="6" name="Segnaposto numero diapositiva 5"/>
          <p:cNvSpPr>
            <a:spLocks noGrp="1"/>
          </p:cNvSpPr>
          <p:nvPr>
            <p:ph type="sldNum" sz="quarter" idx="12"/>
          </p:nvPr>
        </p:nvSpPr>
        <p:spPr/>
        <p:txBody>
          <a:bodyPr/>
          <a:lstStyle>
            <a:extLst/>
          </a:lstStyle>
          <a:p>
            <a:pPr>
              <a:defRPr/>
            </a:pPr>
            <a:fld id="{8AFDBF5E-1667-4D85-817B-6935F0234D64}" type="slidenum">
              <a:rPr lang="it-IT" smtClean="0"/>
              <a:pPr>
                <a:defRPr/>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pPr>
              <a:defRPr/>
            </a:pPr>
            <a:endParaRPr lang="it-IT"/>
          </a:p>
        </p:txBody>
      </p:sp>
      <p:sp>
        <p:nvSpPr>
          <p:cNvPr id="6" name="Segnaposto piè di pagina 5"/>
          <p:cNvSpPr>
            <a:spLocks noGrp="1"/>
          </p:cNvSpPr>
          <p:nvPr>
            <p:ph type="ftr" sz="quarter" idx="11"/>
          </p:nvPr>
        </p:nvSpPr>
        <p:spPr/>
        <p:txBody>
          <a:bodyPr/>
          <a:lstStyle>
            <a:extLst/>
          </a:lstStyle>
          <a:p>
            <a:pPr>
              <a:defRPr/>
            </a:pPr>
            <a:endParaRPr lang="it-IT"/>
          </a:p>
        </p:txBody>
      </p:sp>
      <p:sp>
        <p:nvSpPr>
          <p:cNvPr id="7" name="Segnaposto numero diapositiva 6"/>
          <p:cNvSpPr>
            <a:spLocks noGrp="1"/>
          </p:cNvSpPr>
          <p:nvPr>
            <p:ph type="sldNum" sz="quarter" idx="12"/>
          </p:nvPr>
        </p:nvSpPr>
        <p:spPr/>
        <p:txBody>
          <a:bodyPr/>
          <a:lstStyle>
            <a:extLst/>
          </a:lstStyle>
          <a:p>
            <a:pPr>
              <a:defRPr/>
            </a:pPr>
            <a:fld id="{FC871B4B-2A1B-48EA-97EB-BFA2D9C4B3DF}" type="slidenum">
              <a:rPr lang="it-IT" smtClean="0"/>
              <a:pPr>
                <a:defRPr/>
              </a:pPr>
              <a:t>‹N›</a:t>
            </a:fld>
            <a:endParaRPr lang="it-IT"/>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pPr>
              <a:defRPr/>
            </a:pPr>
            <a:endParaRPr lang="it-IT"/>
          </a:p>
        </p:txBody>
      </p:sp>
      <p:sp>
        <p:nvSpPr>
          <p:cNvPr id="8" name="Segnaposto piè di pagina 7"/>
          <p:cNvSpPr>
            <a:spLocks noGrp="1"/>
          </p:cNvSpPr>
          <p:nvPr>
            <p:ph type="ftr" sz="quarter" idx="11"/>
          </p:nvPr>
        </p:nvSpPr>
        <p:spPr/>
        <p:txBody>
          <a:bodyPr/>
          <a:lstStyle>
            <a:extLst/>
          </a:lstStyle>
          <a:p>
            <a:pPr>
              <a:defRPr/>
            </a:pPr>
            <a:endParaRPr lang="it-IT"/>
          </a:p>
        </p:txBody>
      </p:sp>
      <p:sp>
        <p:nvSpPr>
          <p:cNvPr id="9" name="Segnaposto numero diapositiva 8"/>
          <p:cNvSpPr>
            <a:spLocks noGrp="1"/>
          </p:cNvSpPr>
          <p:nvPr>
            <p:ph type="sldNum" sz="quarter" idx="12"/>
          </p:nvPr>
        </p:nvSpPr>
        <p:spPr/>
        <p:txBody>
          <a:bodyPr/>
          <a:lstStyle>
            <a:extLst/>
          </a:lstStyle>
          <a:p>
            <a:pPr>
              <a:defRPr/>
            </a:pPr>
            <a:fld id="{B87CB0DF-38E6-4ABC-B059-CF0E39BECA78}" type="slidenum">
              <a:rPr lang="it-IT" smtClean="0"/>
              <a:pPr>
                <a:defRPr/>
              </a:pPr>
              <a:t>‹N›</a:t>
            </a:fld>
            <a:endParaRPr lang="it-IT"/>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pPr>
              <a:defRPr/>
            </a:pPr>
            <a:endParaRPr lang="it-IT"/>
          </a:p>
        </p:txBody>
      </p:sp>
      <p:sp>
        <p:nvSpPr>
          <p:cNvPr id="4" name="Segnaposto piè di pagina 3"/>
          <p:cNvSpPr>
            <a:spLocks noGrp="1"/>
          </p:cNvSpPr>
          <p:nvPr>
            <p:ph type="ftr" sz="quarter" idx="11"/>
          </p:nvPr>
        </p:nvSpPr>
        <p:spPr/>
        <p:txBody>
          <a:bodyPr/>
          <a:lstStyle>
            <a:extLst/>
          </a:lstStyle>
          <a:p>
            <a:pPr>
              <a:defRPr/>
            </a:pPr>
            <a:endParaRPr lang="it-IT"/>
          </a:p>
        </p:txBody>
      </p:sp>
      <p:sp>
        <p:nvSpPr>
          <p:cNvPr id="5" name="Segnaposto numero diapositiva 4"/>
          <p:cNvSpPr>
            <a:spLocks noGrp="1"/>
          </p:cNvSpPr>
          <p:nvPr>
            <p:ph type="sldNum" sz="quarter" idx="12"/>
          </p:nvPr>
        </p:nvSpPr>
        <p:spPr/>
        <p:txBody>
          <a:bodyPr/>
          <a:lstStyle>
            <a:extLst/>
          </a:lstStyle>
          <a:p>
            <a:pPr>
              <a:defRPr/>
            </a:pPr>
            <a:fld id="{93EB138E-1680-4E1D-A92A-9630B0AB9FC6}" type="slidenum">
              <a:rPr lang="it-IT" smtClean="0"/>
              <a:pPr>
                <a:defRPr/>
              </a:pPr>
              <a:t>‹N›</a:t>
            </a:fld>
            <a:endParaRPr lang="it-IT"/>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pPr>
              <a:defRPr/>
            </a:pPr>
            <a:endParaRPr lang="it-IT"/>
          </a:p>
        </p:txBody>
      </p:sp>
      <p:sp>
        <p:nvSpPr>
          <p:cNvPr id="3" name="Segnaposto piè di pagina 2"/>
          <p:cNvSpPr>
            <a:spLocks noGrp="1"/>
          </p:cNvSpPr>
          <p:nvPr>
            <p:ph type="ftr" sz="quarter" idx="11"/>
          </p:nvPr>
        </p:nvSpPr>
        <p:spPr/>
        <p:txBody>
          <a:bodyPr/>
          <a:lstStyle>
            <a:extLst/>
          </a:lstStyle>
          <a:p>
            <a:pPr>
              <a:defRPr/>
            </a:pPr>
            <a:endParaRPr lang="it-IT"/>
          </a:p>
        </p:txBody>
      </p:sp>
      <p:sp>
        <p:nvSpPr>
          <p:cNvPr id="4" name="Segnaposto numero diapositiva 3"/>
          <p:cNvSpPr>
            <a:spLocks noGrp="1"/>
          </p:cNvSpPr>
          <p:nvPr>
            <p:ph type="sldNum" sz="quarter" idx="12"/>
          </p:nvPr>
        </p:nvSpPr>
        <p:spPr/>
        <p:txBody>
          <a:bodyPr/>
          <a:lstStyle>
            <a:extLst/>
          </a:lstStyle>
          <a:p>
            <a:pPr>
              <a:defRPr/>
            </a:pPr>
            <a:fld id="{FFD12A8D-4EE2-492F-9C26-3650BA139EC6}" type="slidenum">
              <a:rPr lang="it-IT" smtClean="0"/>
              <a:pPr>
                <a:defRPr/>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pPr>
              <a:defRPr/>
            </a:pPr>
            <a:endParaRPr lang="it-IT"/>
          </a:p>
        </p:txBody>
      </p:sp>
      <p:sp>
        <p:nvSpPr>
          <p:cNvPr id="6" name="Segnaposto piè di pagina 5"/>
          <p:cNvSpPr>
            <a:spLocks noGrp="1"/>
          </p:cNvSpPr>
          <p:nvPr>
            <p:ph type="ftr" sz="quarter" idx="11"/>
          </p:nvPr>
        </p:nvSpPr>
        <p:spPr/>
        <p:txBody>
          <a:bodyPr/>
          <a:lstStyle>
            <a:extLst/>
          </a:lstStyle>
          <a:p>
            <a:pPr>
              <a:defRPr/>
            </a:pPr>
            <a:endParaRPr lang="it-IT"/>
          </a:p>
        </p:txBody>
      </p:sp>
      <p:sp>
        <p:nvSpPr>
          <p:cNvPr id="7" name="Segnaposto numero diapositiva 6"/>
          <p:cNvSpPr>
            <a:spLocks noGrp="1"/>
          </p:cNvSpPr>
          <p:nvPr>
            <p:ph type="sldNum" sz="quarter" idx="12"/>
          </p:nvPr>
        </p:nvSpPr>
        <p:spPr/>
        <p:txBody>
          <a:bodyPr/>
          <a:lstStyle>
            <a:extLst/>
          </a:lstStyle>
          <a:p>
            <a:pPr>
              <a:defRPr/>
            </a:pPr>
            <a:fld id="{35B47724-9047-44B0-B1E6-781D33FB24FA}" type="slidenum">
              <a:rPr lang="it-IT" smtClean="0"/>
              <a:pPr>
                <a:defRPr/>
              </a:pPr>
              <a:t>‹N›</a:t>
            </a:fld>
            <a:endParaRPr lang="it-IT"/>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pPr>
              <a:defRPr/>
            </a:pPr>
            <a:endParaRPr lang="it-IT"/>
          </a:p>
        </p:txBody>
      </p:sp>
      <p:sp>
        <p:nvSpPr>
          <p:cNvPr id="6" name="Segnaposto piè di pagina 5"/>
          <p:cNvSpPr>
            <a:spLocks noGrp="1"/>
          </p:cNvSpPr>
          <p:nvPr>
            <p:ph type="ftr" sz="quarter" idx="11"/>
          </p:nvPr>
        </p:nvSpPr>
        <p:spPr/>
        <p:txBody>
          <a:bodyPr/>
          <a:lstStyle>
            <a:extLst/>
          </a:lstStyle>
          <a:p>
            <a:pPr>
              <a:defRPr/>
            </a:pPr>
            <a:endParaRPr lang="it-IT"/>
          </a:p>
        </p:txBody>
      </p:sp>
      <p:sp>
        <p:nvSpPr>
          <p:cNvPr id="7" name="Segnaposto numero diapositiva 6"/>
          <p:cNvSpPr>
            <a:spLocks noGrp="1"/>
          </p:cNvSpPr>
          <p:nvPr>
            <p:ph type="sldNum" sz="quarter" idx="12"/>
          </p:nvPr>
        </p:nvSpPr>
        <p:spPr/>
        <p:txBody>
          <a:bodyPr/>
          <a:lstStyle>
            <a:extLst/>
          </a:lstStyle>
          <a:p>
            <a:pPr>
              <a:defRPr/>
            </a:pPr>
            <a:fld id="{3BDE52E8-5974-4F6D-B112-C55344B653E0}" type="slidenum">
              <a:rPr lang="it-IT" smtClean="0"/>
              <a:pPr>
                <a:defRPr/>
              </a:pPr>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a:defRPr/>
            </a:pPr>
            <a:endParaRPr lang="it-IT"/>
          </a:p>
        </p:txBody>
      </p:sp>
      <p:sp>
        <p:nvSpPr>
          <p:cNvPr id="5" name="Segnaposto piè di pagina 4"/>
          <p:cNvSpPr>
            <a:spLocks noGrp="1"/>
          </p:cNvSpPr>
          <p:nvPr>
            <p:ph type="ftr" sz="quarter" idx="11"/>
          </p:nvPr>
        </p:nvSpPr>
        <p:spPr/>
        <p:txBody>
          <a:bodyPr/>
          <a:lstStyle>
            <a:extLst/>
          </a:lstStyle>
          <a:p>
            <a:pPr>
              <a:defRPr/>
            </a:pPr>
            <a:endParaRPr lang="it-IT"/>
          </a:p>
        </p:txBody>
      </p:sp>
      <p:sp>
        <p:nvSpPr>
          <p:cNvPr id="6" name="Segnaposto numero diapositiva 5"/>
          <p:cNvSpPr>
            <a:spLocks noGrp="1"/>
          </p:cNvSpPr>
          <p:nvPr>
            <p:ph type="sldNum" sz="quarter" idx="12"/>
          </p:nvPr>
        </p:nvSpPr>
        <p:spPr/>
        <p:txBody>
          <a:bodyPr/>
          <a:lstStyle>
            <a:extLst/>
          </a:lstStyle>
          <a:p>
            <a:pPr>
              <a:defRPr/>
            </a:pPr>
            <a:fld id="{0441B412-FAB1-46AA-8F5A-17B3F0049A47}" type="slidenum">
              <a:rPr lang="it-IT" smtClean="0"/>
              <a:pPr>
                <a:defRPr/>
              </a:pPr>
              <a:t>‹N›</a:t>
            </a:fld>
            <a:endParaRPr lang="it-IT"/>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a:defRPr/>
            </a:pPr>
            <a:endParaRPr lang="it-IT"/>
          </a:p>
        </p:txBody>
      </p:sp>
      <p:sp>
        <p:nvSpPr>
          <p:cNvPr id="5" name="Segnaposto piè di pagina 4"/>
          <p:cNvSpPr>
            <a:spLocks noGrp="1"/>
          </p:cNvSpPr>
          <p:nvPr>
            <p:ph type="ftr" sz="quarter" idx="11"/>
          </p:nvPr>
        </p:nvSpPr>
        <p:spPr/>
        <p:txBody>
          <a:bodyPr/>
          <a:lstStyle>
            <a:extLst/>
          </a:lstStyle>
          <a:p>
            <a:pPr>
              <a:defRPr/>
            </a:pPr>
            <a:endParaRPr lang="it-IT"/>
          </a:p>
        </p:txBody>
      </p:sp>
      <p:sp>
        <p:nvSpPr>
          <p:cNvPr id="6" name="Segnaposto numero diapositiva 5"/>
          <p:cNvSpPr>
            <a:spLocks noGrp="1"/>
          </p:cNvSpPr>
          <p:nvPr>
            <p:ph type="sldNum" sz="quarter" idx="12"/>
          </p:nvPr>
        </p:nvSpPr>
        <p:spPr/>
        <p:txBody>
          <a:bodyPr/>
          <a:lstStyle>
            <a:extLst/>
          </a:lstStyle>
          <a:p>
            <a:pPr>
              <a:defRPr/>
            </a:pPr>
            <a:fld id="{FD322D4C-80A7-4462-B70C-6F9833AEFA59}" type="slidenum">
              <a:rPr lang="it-IT" smtClean="0"/>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2D565F3-26D5-4456-8D88-19BDFEB0458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it-IT"/>
          </a:p>
        </p:txBody>
      </p:sp>
      <p:sp>
        <p:nvSpPr>
          <p:cNvPr id="3" name="Segnaposto piè di pagina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it-IT"/>
          </a:p>
        </p:txBody>
      </p:sp>
      <p:sp>
        <p:nvSpPr>
          <p:cNvPr id="23" name="Segnaposto numero diapositiva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42D565F3-26D5-4456-8D88-19BDFEB04584}" type="slidenum">
              <a:rPr lang="it-IT" smtClean="0"/>
              <a:pPr>
                <a:defRPr/>
              </a:pPr>
              <a:t>‹N›</a:t>
            </a:fld>
            <a:endParaRPr lang="it-IT"/>
          </a:p>
        </p:txBody>
      </p:sp>
    </p:spTree>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42D565F3-26D5-4456-8D88-19BDFEB04584}" type="slidenum">
              <a:rPr lang="it-IT" smtClean="0"/>
              <a:pPr>
                <a:defRPr/>
              </a:pPr>
              <a:t>‹N›</a:t>
            </a:fld>
            <a:endParaRPr lang="it-IT"/>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ttangolo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ttangolo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ttangolo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ttangolo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ttangolo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ettangolo arrotondato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ettangolo arrotondato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ttangolo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ttangolo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ttangolo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ttangolo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ttangolo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ttangolo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Segnaposto titolo 21"/>
          <p:cNvSpPr>
            <a:spLocks noGrp="1"/>
          </p:cNvSpPr>
          <p:nvPr>
            <p:ph type="title"/>
          </p:nvPr>
        </p:nvSpPr>
        <p:spPr>
          <a:xfrm>
            <a:off x="457200" y="1143000"/>
            <a:ext cx="8229600" cy="10668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endParaRPr lang="it-IT"/>
          </a:p>
        </p:txBody>
      </p:sp>
      <p:sp>
        <p:nvSpPr>
          <p:cNvPr id="3" name="Segnaposto piè di pagina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it-IT"/>
          </a:p>
        </p:txBody>
      </p:sp>
      <p:sp>
        <p:nvSpPr>
          <p:cNvPr id="23" name="Segnaposto numero diapositiva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42D565F3-26D5-4456-8D88-19BDFEB04584}" type="slidenum">
              <a:rPr lang="it-IT" smtClean="0"/>
              <a:pPr>
                <a:defRPr/>
              </a:pPr>
              <a:t>‹N›</a:t>
            </a:fld>
            <a:endParaRPr lang="it-IT"/>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it-IT"/>
          </a:p>
        </p:txBody>
      </p:sp>
      <p:sp>
        <p:nvSpPr>
          <p:cNvPr id="2051" name="Rectangle 3"/>
          <p:cNvSpPr>
            <a:spLocks noGrp="1" noChangeArrowheads="1"/>
          </p:cNvSpPr>
          <p:nvPr>
            <p:ph type="title"/>
          </p:nvPr>
        </p:nvSpPr>
        <p:spPr bwMode="auto">
          <a:xfrm>
            <a:off x="685800" y="152400"/>
            <a:ext cx="6870700" cy="1600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p>
        </p:txBody>
      </p:sp>
      <p:sp>
        <p:nvSpPr>
          <p:cNvPr id="2052" name="Rectangle 4"/>
          <p:cNvSpPr>
            <a:spLocks noGrp="1" noChangeArrowheads="1"/>
          </p:cNvSpPr>
          <p:nvPr>
            <p:ph type="body" idx="1"/>
          </p:nvPr>
        </p:nvSpPr>
        <p:spPr bwMode="auto">
          <a:xfrm>
            <a:off x="685800" y="1828800"/>
            <a:ext cx="76962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36869"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it-IT"/>
          </a:p>
        </p:txBody>
      </p:sp>
      <p:sp>
        <p:nvSpPr>
          <p:cNvPr id="36870"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it-IT"/>
          </a:p>
        </p:txBody>
      </p:sp>
      <p:sp>
        <p:nvSpPr>
          <p:cNvPr id="36871"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F1171D5F-80A1-4D6B-930D-FDE89D1D1252}" type="slidenum">
              <a:rPr lang="it-IT"/>
              <a:pPr>
                <a:defRPr/>
              </a:pPr>
              <a:t>‹N›</a:t>
            </a:fld>
            <a:endParaRPr lang="it-IT"/>
          </a:p>
        </p:txBody>
      </p:sp>
      <p:sp>
        <p:nvSpPr>
          <p:cNvPr id="36872"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it-IT"/>
          </a:p>
        </p:txBody>
      </p:sp>
      <p:sp>
        <p:nvSpPr>
          <p:cNvPr id="36873"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it-IT"/>
          </a:p>
        </p:txBody>
      </p:sp>
      <p:grpSp>
        <p:nvGrpSpPr>
          <p:cNvPr id="2058" name="Group 10"/>
          <p:cNvGrpSpPr>
            <a:grpSpLocks/>
          </p:cNvGrpSpPr>
          <p:nvPr/>
        </p:nvGrpSpPr>
        <p:grpSpPr bwMode="auto">
          <a:xfrm>
            <a:off x="7938" y="5540375"/>
            <a:ext cx="1784350" cy="1246188"/>
            <a:chOff x="5" y="3490"/>
            <a:chExt cx="1124" cy="785"/>
          </a:xfrm>
        </p:grpSpPr>
        <p:sp>
          <p:nvSpPr>
            <p:cNvPr id="36875"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it-IT"/>
            </a:p>
          </p:txBody>
        </p:sp>
        <p:sp>
          <p:nvSpPr>
            <p:cNvPr id="36876"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it-IT"/>
            </a:p>
          </p:txBody>
        </p:sp>
        <p:sp>
          <p:nvSpPr>
            <p:cNvPr id="36877"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it-IT"/>
            </a:p>
          </p:txBody>
        </p:sp>
        <p:sp>
          <p:nvSpPr>
            <p:cNvPr id="36878"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it-IT"/>
            </a:p>
          </p:txBody>
        </p:sp>
        <p:sp>
          <p:nvSpPr>
            <p:cNvPr id="36879"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it-IT"/>
            </a:p>
          </p:txBody>
        </p:sp>
        <p:sp>
          <p:nvSpPr>
            <p:cNvPr id="36880"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it-IT"/>
            </a:p>
          </p:txBody>
        </p:sp>
        <p:sp>
          <p:nvSpPr>
            <p:cNvPr id="36881"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it-IT"/>
            </a:p>
          </p:txBody>
        </p:sp>
        <p:sp>
          <p:nvSpPr>
            <p:cNvPr id="36882"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it-IT"/>
            </a:p>
          </p:txBody>
        </p:sp>
        <p:sp>
          <p:nvSpPr>
            <p:cNvPr id="36883"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it-IT"/>
            </a:p>
          </p:txBody>
        </p:sp>
        <p:grpSp>
          <p:nvGrpSpPr>
            <p:cNvPr id="2084" name="Group 20"/>
            <p:cNvGrpSpPr>
              <a:grpSpLocks/>
            </p:cNvGrpSpPr>
            <p:nvPr userDrawn="1"/>
          </p:nvGrpSpPr>
          <p:grpSpPr bwMode="auto">
            <a:xfrm>
              <a:off x="5" y="3490"/>
              <a:ext cx="1124" cy="780"/>
              <a:chOff x="5" y="3490"/>
              <a:chExt cx="1124" cy="780"/>
            </a:xfrm>
          </p:grpSpPr>
          <p:grpSp>
            <p:nvGrpSpPr>
              <p:cNvPr id="2085" name="Group 21"/>
              <p:cNvGrpSpPr>
                <a:grpSpLocks/>
              </p:cNvGrpSpPr>
              <p:nvPr userDrawn="1"/>
            </p:nvGrpSpPr>
            <p:grpSpPr bwMode="auto">
              <a:xfrm>
                <a:off x="499" y="3562"/>
                <a:ext cx="548" cy="708"/>
                <a:chOff x="499" y="3562"/>
                <a:chExt cx="548" cy="708"/>
              </a:xfrm>
            </p:grpSpPr>
            <p:sp>
              <p:nvSpPr>
                <p:cNvPr id="36886"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it-IT"/>
                </a:p>
              </p:txBody>
            </p:sp>
            <p:sp>
              <p:nvSpPr>
                <p:cNvPr id="36887"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it-IT"/>
                </a:p>
              </p:txBody>
            </p:sp>
            <p:sp>
              <p:nvSpPr>
                <p:cNvPr id="36888"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it-IT"/>
                </a:p>
              </p:txBody>
            </p:sp>
          </p:grpSp>
          <p:sp>
            <p:nvSpPr>
              <p:cNvPr id="36889"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it-IT"/>
              </a:p>
            </p:txBody>
          </p:sp>
          <p:sp>
            <p:nvSpPr>
              <p:cNvPr id="36890"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it-IT"/>
              </a:p>
            </p:txBody>
          </p:sp>
          <p:sp>
            <p:nvSpPr>
              <p:cNvPr id="36891"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it-IT"/>
              </a:p>
            </p:txBody>
          </p:sp>
          <p:grpSp>
            <p:nvGrpSpPr>
              <p:cNvPr id="2089" name="Group 28"/>
              <p:cNvGrpSpPr>
                <a:grpSpLocks/>
              </p:cNvGrpSpPr>
              <p:nvPr userDrawn="1"/>
            </p:nvGrpSpPr>
            <p:grpSpPr bwMode="auto">
              <a:xfrm>
                <a:off x="5" y="3490"/>
                <a:ext cx="1124" cy="678"/>
                <a:chOff x="5" y="3490"/>
                <a:chExt cx="1124" cy="678"/>
              </a:xfrm>
            </p:grpSpPr>
            <p:sp>
              <p:nvSpPr>
                <p:cNvPr id="36893"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it-IT"/>
                </a:p>
              </p:txBody>
            </p:sp>
            <p:sp>
              <p:nvSpPr>
                <p:cNvPr id="36894"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it-IT"/>
                </a:p>
              </p:txBody>
            </p:sp>
            <p:sp>
              <p:nvSpPr>
                <p:cNvPr id="36895"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it-IT"/>
                </a:p>
              </p:txBody>
            </p:sp>
            <p:sp>
              <p:nvSpPr>
                <p:cNvPr id="36896"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it-IT"/>
                </a:p>
              </p:txBody>
            </p:sp>
            <p:sp>
              <p:nvSpPr>
                <p:cNvPr id="36897"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it-IT"/>
                </a:p>
              </p:txBody>
            </p:sp>
            <p:sp>
              <p:nvSpPr>
                <p:cNvPr id="36898"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it-IT"/>
                </a:p>
              </p:txBody>
            </p:sp>
            <p:sp>
              <p:nvSpPr>
                <p:cNvPr id="36899"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it-IT"/>
                </a:p>
              </p:txBody>
            </p:sp>
            <p:sp>
              <p:nvSpPr>
                <p:cNvPr id="36900"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it-IT"/>
                </a:p>
              </p:txBody>
            </p:sp>
          </p:grpSp>
        </p:grpSp>
      </p:grpSp>
      <p:grpSp>
        <p:nvGrpSpPr>
          <p:cNvPr id="2059" name="Group 37"/>
          <p:cNvGrpSpPr>
            <a:grpSpLocks/>
          </p:cNvGrpSpPr>
          <p:nvPr/>
        </p:nvGrpSpPr>
        <p:grpSpPr bwMode="auto">
          <a:xfrm>
            <a:off x="8680450" y="2116138"/>
            <a:ext cx="385763" cy="4308475"/>
            <a:chOff x="5468" y="1333"/>
            <a:chExt cx="243" cy="2714"/>
          </a:xfrm>
        </p:grpSpPr>
        <p:sp>
          <p:nvSpPr>
            <p:cNvPr id="36902"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it-IT"/>
            </a:p>
          </p:txBody>
        </p:sp>
        <p:sp>
          <p:nvSpPr>
            <p:cNvPr id="36903"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it-IT"/>
            </a:p>
          </p:txBody>
        </p:sp>
      </p:grpSp>
      <p:grpSp>
        <p:nvGrpSpPr>
          <p:cNvPr id="2060" name="Group 40"/>
          <p:cNvGrpSpPr>
            <a:grpSpLocks/>
          </p:cNvGrpSpPr>
          <p:nvPr/>
        </p:nvGrpSpPr>
        <p:grpSpPr bwMode="auto">
          <a:xfrm>
            <a:off x="7318375" y="90488"/>
            <a:ext cx="2133600" cy="1911350"/>
            <a:chOff x="4610" y="57"/>
            <a:chExt cx="1344" cy="1204"/>
          </a:xfrm>
        </p:grpSpPr>
        <p:grpSp>
          <p:nvGrpSpPr>
            <p:cNvPr id="2061" name="Group 41"/>
            <p:cNvGrpSpPr>
              <a:grpSpLocks/>
            </p:cNvGrpSpPr>
            <p:nvPr userDrawn="1"/>
          </p:nvGrpSpPr>
          <p:grpSpPr bwMode="auto">
            <a:xfrm>
              <a:off x="4610" y="57"/>
              <a:ext cx="1344" cy="1204"/>
              <a:chOff x="4610" y="57"/>
              <a:chExt cx="1344" cy="1204"/>
            </a:xfrm>
          </p:grpSpPr>
          <p:sp>
            <p:nvSpPr>
              <p:cNvPr id="36906"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it-IT"/>
              </a:p>
            </p:txBody>
          </p:sp>
          <p:grpSp>
            <p:nvGrpSpPr>
              <p:cNvPr id="2064" name="Group 43"/>
              <p:cNvGrpSpPr>
                <a:grpSpLocks/>
              </p:cNvGrpSpPr>
              <p:nvPr userDrawn="1"/>
            </p:nvGrpSpPr>
            <p:grpSpPr bwMode="auto">
              <a:xfrm>
                <a:off x="4610" y="57"/>
                <a:ext cx="1344" cy="985"/>
                <a:chOff x="4610" y="57"/>
                <a:chExt cx="1344" cy="985"/>
              </a:xfrm>
            </p:grpSpPr>
            <p:sp>
              <p:nvSpPr>
                <p:cNvPr id="36908"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it-IT"/>
                </a:p>
              </p:txBody>
            </p:sp>
            <p:sp>
              <p:nvSpPr>
                <p:cNvPr id="36909" name="Freeform 45"/>
                <p:cNvSpPr>
                  <a:spLocks/>
                </p:cNvSpPr>
                <p:nvPr userDrawn="1"/>
              </p:nvSpPr>
              <p:spPr bwMode="auto">
                <a:xfrm rot="-3172564">
                  <a:off x="5049" y="331"/>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it-IT"/>
                </a:p>
              </p:txBody>
            </p:sp>
            <p:sp>
              <p:nvSpPr>
                <p:cNvPr id="36910" name="Freeform 46"/>
                <p:cNvSpPr>
                  <a:spLocks/>
                </p:cNvSpPr>
                <p:nvPr userDrawn="1"/>
              </p:nvSpPr>
              <p:spPr bwMode="auto">
                <a:xfrm rot="-3172564">
                  <a:off x="4859" y="181"/>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it-IT"/>
                </a:p>
              </p:txBody>
            </p:sp>
            <p:sp>
              <p:nvSpPr>
                <p:cNvPr id="36911"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it-IT"/>
                </a:p>
              </p:txBody>
            </p:sp>
            <p:sp>
              <p:nvSpPr>
                <p:cNvPr id="36912" name="Freeform 48"/>
                <p:cNvSpPr>
                  <a:spLocks/>
                </p:cNvSpPr>
                <p:nvPr userDrawn="1"/>
              </p:nvSpPr>
              <p:spPr bwMode="auto">
                <a:xfrm rot="-3172564">
                  <a:off x="5298" y="896"/>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it-IT"/>
                </a:p>
              </p:txBody>
            </p:sp>
            <p:sp>
              <p:nvSpPr>
                <p:cNvPr id="36913" name="Freeform 49"/>
                <p:cNvSpPr>
                  <a:spLocks/>
                </p:cNvSpPr>
                <p:nvPr userDrawn="1"/>
              </p:nvSpPr>
              <p:spPr bwMode="auto">
                <a:xfrm rot="-3172564">
                  <a:off x="5253" y="805"/>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it-IT"/>
                </a:p>
              </p:txBody>
            </p:sp>
            <p:sp>
              <p:nvSpPr>
                <p:cNvPr id="36914"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it-IT"/>
                </a:p>
              </p:txBody>
            </p:sp>
            <p:sp>
              <p:nvSpPr>
                <p:cNvPr id="36915" name="Freeform 51"/>
                <p:cNvSpPr>
                  <a:spLocks/>
                </p:cNvSpPr>
                <p:nvPr userDrawn="1"/>
              </p:nvSpPr>
              <p:spPr bwMode="auto">
                <a:xfrm rot="-3172564">
                  <a:off x="4949" y="141"/>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it-IT"/>
                </a:p>
              </p:txBody>
            </p:sp>
          </p:grpSp>
        </p:grpSp>
        <p:sp>
          <p:nvSpPr>
            <p:cNvPr id="36916"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it-IT"/>
            </a:p>
          </p:txBody>
        </p:sp>
      </p:gr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42D565F3-26D5-4456-8D88-19BDFEB04584}" type="slidenum">
              <a:rPr lang="it-IT" smtClean="0"/>
              <a:pPr>
                <a:defRPr/>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it-IT"/>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42D565F3-26D5-4456-8D88-19BDFEB04584}" type="slidenum">
              <a:rPr lang="it-IT" smtClean="0"/>
              <a:pPr>
                <a:defRPr/>
              </a:pPr>
              <a:t>‹N›</a:t>
            </a:fld>
            <a:endParaRPr lang="it-IT"/>
          </a:p>
        </p:txBody>
      </p:sp>
      <p:grpSp>
        <p:nvGrpSpPr>
          <p:cNvPr id="2" name="Gruppo 1"/>
          <p:cNvGrpSpPr/>
          <p:nvPr/>
        </p:nvGrpSpPr>
        <p:grpSpPr>
          <a:xfrm>
            <a:off x="-19017" y="202408"/>
            <a:ext cx="9180548"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ttangolo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ttangolo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tangolo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ttangolo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ttangolo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ttangolo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ttangolo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ttangolo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ttangolo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Segnaposto titolo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pPr>
              <a:defRPr/>
            </a:pPr>
            <a:endParaRPr lang="it-IT"/>
          </a:p>
        </p:txBody>
      </p:sp>
      <p:sp>
        <p:nvSpPr>
          <p:cNvPr id="3" name="Segnaposto piè di pagina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defRPr/>
            </a:pPr>
            <a:endParaRPr lang="it-IT"/>
          </a:p>
        </p:txBody>
      </p:sp>
      <p:sp>
        <p:nvSpPr>
          <p:cNvPr id="23" name="Segnaposto numero diapositiva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defRPr/>
            </a:pPr>
            <a:fld id="{42D565F3-26D5-4456-8D88-19BDFEB04584}" type="slidenum">
              <a:rPr lang="it-IT" smtClean="0"/>
              <a:pPr>
                <a:defRPr/>
              </a:pPr>
              <a:t>‹N›</a:t>
            </a:fld>
            <a:endParaRPr lang="it-IT"/>
          </a:p>
        </p:txBody>
      </p:sp>
    </p:spTree>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42D565F3-26D5-4456-8D88-19BDFEB04584}" type="slidenum">
              <a:rPr lang="it-IT" smtClean="0"/>
              <a:pPr>
                <a:defRPr/>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igura a mano libera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igura a mano libera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egnaposto titolo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it-IT"/>
          </a:p>
        </p:txBody>
      </p:sp>
      <p:sp>
        <p:nvSpPr>
          <p:cNvPr id="22" name="Segnaposto piè di pagina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it-IT"/>
          </a:p>
        </p:txBody>
      </p:sp>
      <p:sp>
        <p:nvSpPr>
          <p:cNvPr id="18" name="Segnaposto numero diapositiva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pPr>
              <a:defRPr/>
            </a:pPr>
            <a:fld id="{42D565F3-26D5-4456-8D88-19BDFEB04584}" type="slidenum">
              <a:rPr lang="it-IT" smtClean="0"/>
              <a:pPr>
                <a:defRPr/>
              </a:pPr>
              <a:t>‹N›</a:t>
            </a:fld>
            <a:endParaRPr lang="it-IT"/>
          </a:p>
        </p:txBody>
      </p:sp>
    </p:spTree>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ttangolo arrotondato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ttangolo arrotondato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Segnaposto titolo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it-IT" smtClean="0"/>
              <a:t>Fare clic per modificare lo stile del titolo</a:t>
            </a:r>
            <a:endParaRPr kumimoji="0" lang="en-US"/>
          </a:p>
        </p:txBody>
      </p:sp>
      <p:sp>
        <p:nvSpPr>
          <p:cNvPr id="4" name="Segnaposto testo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5" name="Segnaposto data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it-IT"/>
          </a:p>
        </p:txBody>
      </p:sp>
      <p:sp>
        <p:nvSpPr>
          <p:cNvPr id="18" name="Segnaposto piè di pagina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it-IT"/>
          </a:p>
        </p:txBody>
      </p:sp>
      <p:sp>
        <p:nvSpPr>
          <p:cNvPr id="5" name="Segnaposto numero diapositiva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42D565F3-26D5-4456-8D88-19BDFEB04584}" type="slidenum">
              <a:rPr lang="it-IT" smtClean="0"/>
              <a:pPr>
                <a:defRPr/>
              </a:pPr>
              <a:t>‹N›</a:t>
            </a:fld>
            <a:endParaRPr lang="it-IT"/>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42D565F3-26D5-4456-8D88-19BDFEB04584}" type="slidenum">
              <a:rPr lang="it-IT" smtClean="0"/>
              <a:pPr>
                <a:defRPr/>
              </a:pPr>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3.xml"/><Relationship Id="rId5" Type="http://schemas.openxmlformats.org/officeDocument/2006/relationships/image" Target="../media/image15.jpe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5.xml"/><Relationship Id="rId1" Type="http://schemas.openxmlformats.org/officeDocument/2006/relationships/slideLayout" Target="../slideLayouts/slideLayout40.xml"/><Relationship Id="rId6" Type="http://schemas.openxmlformats.org/officeDocument/2006/relationships/slide" Target="slide11.xml"/><Relationship Id="rId5" Type="http://schemas.openxmlformats.org/officeDocument/2006/relationships/image" Target="../media/image30.jpeg"/><Relationship Id="rId4" Type="http://schemas.openxmlformats.org/officeDocument/2006/relationships/slide" Target="slide17.xm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3.jpe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5.jpeg"/><Relationship Id="rId7" Type="http://schemas.openxmlformats.org/officeDocument/2006/relationships/slide" Target="slide22.xml"/><Relationship Id="rId2" Type="http://schemas.openxmlformats.org/officeDocument/2006/relationships/image" Target="../media/image34.jpeg"/><Relationship Id="rId1" Type="http://schemas.openxmlformats.org/officeDocument/2006/relationships/slideLayout" Target="../slideLayouts/slideLayout6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 Id="rId9"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 Target="slide18.xml"/><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2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43.jpeg"/><Relationship Id="rId7" Type="http://schemas.openxmlformats.org/officeDocument/2006/relationships/slide" Target="slide28.xm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slide" Target="slide27.xml"/><Relationship Id="rId11" Type="http://schemas.openxmlformats.org/officeDocument/2006/relationships/slide" Target="slide3.xml"/><Relationship Id="rId5" Type="http://schemas.openxmlformats.org/officeDocument/2006/relationships/slide" Target="slide26.xml"/><Relationship Id="rId10" Type="http://schemas.openxmlformats.org/officeDocument/2006/relationships/slide" Target="slide31.xml"/><Relationship Id="rId4" Type="http://schemas.openxmlformats.org/officeDocument/2006/relationships/slide" Target="slide25.xml"/><Relationship Id="rId9" Type="http://schemas.openxmlformats.org/officeDocument/2006/relationships/slide" Target="slide30.xml"/></Relationships>
</file>

<file path=ppt/slides/_rels/slide25.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84.xml"/></Relationships>
</file>

<file path=ppt/slides/_rels/slide28.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44.xml"/><Relationship Id="rId3" Type="http://schemas.openxmlformats.org/officeDocument/2006/relationships/slide" Target="slide4.xml"/><Relationship Id="rId7" Type="http://schemas.openxmlformats.org/officeDocument/2006/relationships/slide" Target="slide24.xml"/><Relationship Id="rId12"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slide" Target="slide41.xml"/><Relationship Id="rId5" Type="http://schemas.openxmlformats.org/officeDocument/2006/relationships/slide" Target="slide11.xml"/><Relationship Id="rId10" Type="http://schemas.openxmlformats.org/officeDocument/2006/relationships/slide" Target="slide39.xml"/><Relationship Id="rId4" Type="http://schemas.openxmlformats.org/officeDocument/2006/relationships/slide" Target="slide7.xml"/><Relationship Id="rId9"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49.jpeg"/><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3" Type="http://schemas.openxmlformats.org/officeDocument/2006/relationships/slide" Target="slide34.xml"/><Relationship Id="rId7" Type="http://schemas.openxmlformats.org/officeDocument/2006/relationships/slide" Target="slide3.xml"/><Relationship Id="rId2" Type="http://schemas.openxmlformats.org/officeDocument/2006/relationships/slide" Target="slide33.xml"/><Relationship Id="rId1" Type="http://schemas.openxmlformats.org/officeDocument/2006/relationships/slideLayout" Target="../slideLayouts/slideLayout29.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slide" Target="slide35.xml"/></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52.jpeg"/><Relationship Id="rId1" Type="http://schemas.openxmlformats.org/officeDocument/2006/relationships/slideLayout" Target="../slideLayouts/slideLayout84.xml"/></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37.xml"/><Relationship Id="rId7" Type="http://schemas.openxmlformats.org/officeDocument/2006/relationships/image" Target="../media/image57.gif"/><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56.jpeg"/><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58.jpeg"/><Relationship Id="rId4" Type="http://schemas.openxmlformats.org/officeDocument/2006/relationships/slide" Target="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06.xml"/><Relationship Id="rId6" Type="http://schemas.openxmlformats.org/officeDocument/2006/relationships/image" Target="../media/image61.jpeg"/><Relationship Id="rId5" Type="http://schemas.openxmlformats.org/officeDocument/2006/relationships/slide" Target="slide3.xml"/><Relationship Id="rId4" Type="http://schemas.openxmlformats.org/officeDocument/2006/relationships/slide" Target="slide40.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20.jpeg"/><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84.xml"/><Relationship Id="rId5" Type="http://schemas.openxmlformats.org/officeDocument/2006/relationships/slide" Target="slide3.xml"/><Relationship Id="rId4" Type="http://schemas.openxmlformats.org/officeDocument/2006/relationships/image" Target="../media/image64.jpeg"/></Relationships>
</file>

<file path=ppt/slides/_rels/slide41.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65.jpeg"/><Relationship Id="rId1" Type="http://schemas.openxmlformats.org/officeDocument/2006/relationships/slideLayout" Target="../slideLayouts/slideLayout117.xml"/><Relationship Id="rId6" Type="http://schemas.openxmlformats.org/officeDocument/2006/relationships/image" Target="../media/image66.jpeg"/><Relationship Id="rId5" Type="http://schemas.openxmlformats.org/officeDocument/2006/relationships/slide" Target="slide3.xml"/><Relationship Id="rId4" Type="http://schemas.openxmlformats.org/officeDocument/2006/relationships/slide" Target="slide43.xml"/></Relationships>
</file>

<file path=ppt/slides/_rels/slide42.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image" Target="../media/image67.jpeg"/><Relationship Id="rId1" Type="http://schemas.openxmlformats.org/officeDocument/2006/relationships/slideLayout" Target="../slideLayouts/slideLayout95.xml"/></Relationships>
</file>

<file path=ppt/slides/_rels/slide43.xml.rels><?xml version="1.0" encoding="UTF-8" standalone="yes"?>
<Relationships xmlns="http://schemas.openxmlformats.org/package/2006/relationships"><Relationship Id="rId3" Type="http://schemas.openxmlformats.org/officeDocument/2006/relationships/image" Target="../media/image68.gif"/><Relationship Id="rId2" Type="http://schemas.openxmlformats.org/officeDocument/2006/relationships/slide" Target="slide3.xml"/><Relationship Id="rId1" Type="http://schemas.openxmlformats.org/officeDocument/2006/relationships/slideLayout" Target="../slideLayouts/slideLayout128.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 Target="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9.xml"/><Relationship Id="rId6" Type="http://schemas.openxmlformats.org/officeDocument/2006/relationships/slide" Target="slide3.xml"/><Relationship Id="rId5" Type="http://schemas.openxmlformats.org/officeDocument/2006/relationships/image" Target="../media/image22.jpeg"/><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2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2786050" y="260350"/>
            <a:ext cx="6357950" cy="2530475"/>
          </a:xfrm>
          <a:prstGeom prst="rect">
            <a:avLst/>
          </a:prstGeom>
          <a:noFill/>
          <a:ln w="9525">
            <a:noFill/>
            <a:miter lim="800000"/>
            <a:headEnd/>
            <a:tailEnd/>
          </a:ln>
        </p:spPr>
        <p:txBody>
          <a:bodyPr wrap="square">
            <a:spAutoFit/>
          </a:bodyPr>
          <a:lstStyle/>
          <a:p>
            <a:pPr algn="ctr">
              <a:spcBef>
                <a:spcPct val="50000"/>
              </a:spcBef>
            </a:pPr>
            <a:r>
              <a:rPr lang="it-IT" sz="4000" dirty="0">
                <a:solidFill>
                  <a:schemeClr val="accent2">
                    <a:lumMod val="75000"/>
                  </a:schemeClr>
                </a:solidFill>
                <a:latin typeface="Algerian" pitchFamily="82" charset="0"/>
              </a:rPr>
              <a:t>Mappa tesina </a:t>
            </a:r>
          </a:p>
          <a:p>
            <a:pPr algn="ctr">
              <a:spcBef>
                <a:spcPct val="50000"/>
              </a:spcBef>
            </a:pPr>
            <a:r>
              <a:rPr lang="it-IT" sz="4000" dirty="0">
                <a:solidFill>
                  <a:schemeClr val="accent2">
                    <a:lumMod val="75000"/>
                  </a:schemeClr>
                </a:solidFill>
                <a:latin typeface="Algerian" pitchFamily="82" charset="0"/>
              </a:rPr>
              <a:t>di </a:t>
            </a:r>
          </a:p>
          <a:p>
            <a:pPr algn="ctr">
              <a:spcBef>
                <a:spcPct val="50000"/>
              </a:spcBef>
            </a:pPr>
            <a:r>
              <a:rPr lang="it-IT" sz="4000" dirty="0">
                <a:solidFill>
                  <a:schemeClr val="accent2">
                    <a:lumMod val="75000"/>
                  </a:schemeClr>
                </a:solidFill>
                <a:latin typeface="Algerian" pitchFamily="82" charset="0"/>
              </a:rPr>
              <a:t>Giovanni Ficicchia</a:t>
            </a:r>
          </a:p>
        </p:txBody>
      </p:sp>
      <p:sp>
        <p:nvSpPr>
          <p:cNvPr id="4099" name="Text Box 5"/>
          <p:cNvSpPr txBox="1">
            <a:spLocks noChangeArrowheads="1"/>
          </p:cNvSpPr>
          <p:nvPr/>
        </p:nvSpPr>
        <p:spPr bwMode="auto">
          <a:xfrm>
            <a:off x="285720" y="2928934"/>
            <a:ext cx="3429024" cy="779463"/>
          </a:xfrm>
          <a:prstGeom prst="rect">
            <a:avLst/>
          </a:prstGeom>
          <a:noFill/>
          <a:ln w="9525">
            <a:noFill/>
            <a:miter lim="800000"/>
            <a:headEnd/>
            <a:tailEnd/>
          </a:ln>
        </p:spPr>
        <p:txBody>
          <a:bodyPr wrap="square">
            <a:spAutoFit/>
          </a:bodyPr>
          <a:lstStyle/>
          <a:p>
            <a:pPr algn="ctr">
              <a:spcBef>
                <a:spcPct val="50000"/>
              </a:spcBef>
            </a:pPr>
            <a:r>
              <a:rPr lang="it-IT" b="1" i="1" dirty="0">
                <a:solidFill>
                  <a:srgbClr val="FF0000"/>
                </a:solidFill>
              </a:rPr>
              <a:t>Anno scolastico 2007/2008</a:t>
            </a:r>
          </a:p>
          <a:p>
            <a:pPr algn="ctr">
              <a:spcBef>
                <a:spcPct val="50000"/>
              </a:spcBef>
            </a:pPr>
            <a:r>
              <a:rPr lang="it-IT" b="1" i="1" dirty="0">
                <a:solidFill>
                  <a:srgbClr val="FF0000"/>
                </a:solidFill>
              </a:rPr>
              <a:t>Classe VB Programmatori</a:t>
            </a:r>
          </a:p>
        </p:txBody>
      </p:sp>
      <p:pic>
        <p:nvPicPr>
          <p:cNvPr id="4" name="Immagine 3" descr="29112006052.jpg"/>
          <p:cNvPicPr>
            <a:picLocks noChangeAspect="1"/>
          </p:cNvPicPr>
          <p:nvPr/>
        </p:nvPicPr>
        <p:blipFill>
          <a:blip r:embed="rId3" cstate="print"/>
          <a:stretch>
            <a:fillRect/>
          </a:stretch>
        </p:blipFill>
        <p:spPr>
          <a:xfrm>
            <a:off x="4143372" y="3000372"/>
            <a:ext cx="4383223" cy="3287418"/>
          </a:xfrm>
          <a:prstGeom prst="rect">
            <a:avLst/>
          </a:prstGeom>
          <a:effectLst>
            <a:softEdge rad="635000"/>
          </a:effectLst>
        </p:spPr>
      </p:pic>
      <p:pic>
        <p:nvPicPr>
          <p:cNvPr id="6" name="Immagine 5" descr="Micidiale.jpg"/>
          <p:cNvPicPr>
            <a:picLocks noChangeAspect="1"/>
          </p:cNvPicPr>
          <p:nvPr/>
        </p:nvPicPr>
        <p:blipFill>
          <a:blip r:embed="rId4" cstate="print"/>
          <a:stretch>
            <a:fillRect/>
          </a:stretch>
        </p:blipFill>
        <p:spPr>
          <a:xfrm>
            <a:off x="-1" y="0"/>
            <a:ext cx="3619493" cy="2714620"/>
          </a:xfrm>
          <a:prstGeom prst="rect">
            <a:avLst/>
          </a:prstGeom>
          <a:effectLst>
            <a:softEdge rad="127000"/>
          </a:effectLst>
        </p:spPr>
      </p:pic>
      <p:pic>
        <p:nvPicPr>
          <p:cNvPr id="7" name="Immagine 6" descr="CAN6QHNF.jpg"/>
          <p:cNvPicPr>
            <a:picLocks noChangeAspect="1"/>
          </p:cNvPicPr>
          <p:nvPr/>
        </p:nvPicPr>
        <p:blipFill>
          <a:blip r:embed="rId5"/>
          <a:stretch>
            <a:fillRect/>
          </a:stretch>
        </p:blipFill>
        <p:spPr>
          <a:xfrm>
            <a:off x="1000100" y="4000504"/>
            <a:ext cx="3071834" cy="2293636"/>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2000"/>
                                        <p:tgtEl>
                                          <p:spTgt spid="40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099"/>
                                        </p:tgtEl>
                                        <p:attrNameLst>
                                          <p:attrName>style.visibility</p:attrName>
                                        </p:attrNameLst>
                                      </p:cBhvr>
                                      <p:to>
                                        <p:strVal val="visible"/>
                                      </p:to>
                                    </p:set>
                                    <p:animEffect transition="in" filter="blinds(horizontal)">
                                      <p:cBhvr>
                                        <p:cTn id="10" dur="2000"/>
                                        <p:tgtEl>
                                          <p:spTgt spid="4099"/>
                                        </p:tgtEl>
                                      </p:cBhvr>
                                    </p:animEffect>
                                  </p:childTnLst>
                                </p:cTn>
                              </p:par>
                              <p:par>
                                <p:cTn id="11" presetID="3"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2000"/>
                                        <p:tgtEl>
                                          <p:spTgt spid="7"/>
                                        </p:tgtEl>
                                      </p:cBhvr>
                                    </p:animEffect>
                                  </p:childTnLst>
                                </p:cTn>
                              </p:par>
                              <p:par>
                                <p:cTn id="14" presetID="3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600" decel="100000"/>
                                        <p:tgtEl>
                                          <p:spTgt spid="6"/>
                                        </p:tgtEl>
                                      </p:cBhvr>
                                    </p:animEffect>
                                    <p:anim calcmode="lin" valueType="num">
                                      <p:cBhvr>
                                        <p:cTn id="17" dur="1600" decel="100000" fill="hold"/>
                                        <p:tgtEl>
                                          <p:spTgt spid="6"/>
                                        </p:tgtEl>
                                        <p:attrNameLst>
                                          <p:attrName>style.rotation</p:attrName>
                                        </p:attrNameLst>
                                      </p:cBhvr>
                                      <p:tavLst>
                                        <p:tav tm="0">
                                          <p:val>
                                            <p:fltVal val="-90"/>
                                          </p:val>
                                        </p:tav>
                                        <p:tav tm="100000">
                                          <p:val>
                                            <p:fltVal val="0"/>
                                          </p:val>
                                        </p:tav>
                                      </p:tavLst>
                                    </p:anim>
                                    <p:anim calcmode="lin" valueType="num">
                                      <p:cBhvr>
                                        <p:cTn id="18" dur="1600" decel="100000" fill="hold"/>
                                        <p:tgtEl>
                                          <p:spTgt spid="6"/>
                                        </p:tgtEl>
                                        <p:attrNameLst>
                                          <p:attrName>ppt_x</p:attrName>
                                        </p:attrNameLst>
                                      </p:cBhvr>
                                      <p:tavLst>
                                        <p:tav tm="0">
                                          <p:val>
                                            <p:strVal val="#ppt_x+0.4"/>
                                          </p:val>
                                        </p:tav>
                                        <p:tav tm="100000">
                                          <p:val>
                                            <p:strVal val="#ppt_x-0.05"/>
                                          </p:val>
                                        </p:tav>
                                      </p:tavLst>
                                    </p:anim>
                                    <p:anim calcmode="lin" valueType="num">
                                      <p:cBhvr>
                                        <p:cTn id="19" dur="1600" decel="100000" fill="hold"/>
                                        <p:tgtEl>
                                          <p:spTgt spid="6"/>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6"/>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6"/>
                                        </p:tgtEl>
                                        <p:attrNameLst>
                                          <p:attrName>ppt_y</p:attrName>
                                        </p:attrNameLst>
                                      </p:cBhvr>
                                      <p:tavLst>
                                        <p:tav tm="0">
                                          <p:val>
                                            <p:strVal val="#ppt_y+0.1"/>
                                          </p:val>
                                        </p:tav>
                                        <p:tav tm="100000">
                                          <p:val>
                                            <p:strVal val="#ppt_y"/>
                                          </p:val>
                                        </p:tav>
                                      </p:tavLst>
                                    </p:anim>
                                  </p:childTnLst>
                                </p:cTn>
                              </p:par>
                              <p:par>
                                <p:cTn id="22" presetID="21"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4)">
                                      <p:cBhvr>
                                        <p:cTn id="24"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500042"/>
            <a:ext cx="9144000" cy="707886"/>
          </a:xfrm>
          <a:prstGeom prst="rect">
            <a:avLst/>
          </a:prstGeom>
          <a:noFill/>
        </p:spPr>
        <p:txBody>
          <a:bodyPr wrap="square" rtlCol="0">
            <a:spAutoFit/>
          </a:bodyPr>
          <a:lstStyle/>
          <a:p>
            <a:pPr algn="ctr"/>
            <a:r>
              <a:rPr lang="it-IT" sz="4000" dirty="0" smtClean="0">
                <a:solidFill>
                  <a:srgbClr val="0000FF"/>
                </a:solidFill>
              </a:rPr>
              <a:t>I principi amministrativi delle imposte</a:t>
            </a:r>
            <a:endParaRPr lang="it-IT" sz="4000" dirty="0">
              <a:solidFill>
                <a:srgbClr val="0000FF"/>
              </a:solidFill>
            </a:endParaRPr>
          </a:p>
        </p:txBody>
      </p:sp>
      <p:sp>
        <p:nvSpPr>
          <p:cNvPr id="3" name="CasellaDiTesto 2"/>
          <p:cNvSpPr txBox="1"/>
          <p:nvPr/>
        </p:nvSpPr>
        <p:spPr>
          <a:xfrm>
            <a:off x="285720" y="1500174"/>
            <a:ext cx="8643998" cy="4524315"/>
          </a:xfrm>
          <a:prstGeom prst="rect">
            <a:avLst/>
          </a:prstGeom>
          <a:noFill/>
        </p:spPr>
        <p:txBody>
          <a:bodyPr wrap="square" rtlCol="0">
            <a:spAutoFit/>
          </a:bodyPr>
          <a:lstStyle/>
          <a:p>
            <a:pPr algn="just"/>
            <a:r>
              <a:rPr lang="it-IT" sz="3200" dirty="0" smtClean="0"/>
              <a:t>I principi</a:t>
            </a:r>
            <a:r>
              <a:rPr lang="it-IT" sz="3200" dirty="0" smtClean="0">
                <a:solidFill>
                  <a:srgbClr val="FFFF00"/>
                </a:solidFill>
              </a:rPr>
              <a:t> giuridici dell’ imposta ri</a:t>
            </a:r>
            <a:r>
              <a:rPr lang="it-IT" sz="3200" dirty="0" smtClean="0"/>
              <a:t>guardano i</a:t>
            </a:r>
            <a:r>
              <a:rPr lang="it-IT" sz="3200" dirty="0" smtClean="0">
                <a:solidFill>
                  <a:srgbClr val="FFFF00"/>
                </a:solidFill>
              </a:rPr>
              <a:t> </a:t>
            </a:r>
            <a:r>
              <a:rPr lang="it-IT" sz="3200" dirty="0" smtClean="0"/>
              <a:t>modi di </a:t>
            </a:r>
            <a:r>
              <a:rPr lang="it-IT" sz="3200" dirty="0" smtClean="0">
                <a:solidFill>
                  <a:srgbClr val="FFFF00"/>
                </a:solidFill>
              </a:rPr>
              <a:t>ripartizione del carico </a:t>
            </a:r>
            <a:r>
              <a:rPr lang="it-IT" sz="3200" dirty="0" smtClean="0"/>
              <a:t>tri</a:t>
            </a:r>
            <a:r>
              <a:rPr lang="it-IT" sz="3200" dirty="0" smtClean="0">
                <a:solidFill>
                  <a:srgbClr val="FFFF00"/>
                </a:solidFill>
              </a:rPr>
              <a:t>b</a:t>
            </a:r>
            <a:r>
              <a:rPr lang="it-IT" sz="3200" dirty="0" smtClean="0"/>
              <a:t>utario fra i memb</a:t>
            </a:r>
            <a:r>
              <a:rPr lang="it-IT" sz="3200" dirty="0" smtClean="0">
                <a:solidFill>
                  <a:srgbClr val="FFFF00"/>
                </a:solidFill>
              </a:rPr>
              <a:t>ri della collettività organizza</a:t>
            </a:r>
            <a:r>
              <a:rPr lang="it-IT" sz="3200" dirty="0" smtClean="0"/>
              <a:t>ta.</a:t>
            </a:r>
          </a:p>
          <a:p>
            <a:pPr algn="just"/>
            <a:r>
              <a:rPr lang="it-IT" sz="3200" dirty="0" smtClean="0"/>
              <a:t>Tali f</a:t>
            </a:r>
            <a:r>
              <a:rPr lang="it-IT" sz="3200" dirty="0" smtClean="0">
                <a:solidFill>
                  <a:srgbClr val="FFFF00"/>
                </a:solidFill>
              </a:rPr>
              <a:t>inalità devono essere ragg</a:t>
            </a:r>
            <a:r>
              <a:rPr lang="it-IT" sz="3200" dirty="0" smtClean="0"/>
              <a:t>iunte in modo effic</a:t>
            </a:r>
            <a:r>
              <a:rPr lang="it-IT" sz="3200" dirty="0" smtClean="0">
                <a:solidFill>
                  <a:srgbClr val="FFFF00"/>
                </a:solidFill>
              </a:rPr>
              <a:t>iente, cioè nel miglior modo p</a:t>
            </a:r>
            <a:r>
              <a:rPr lang="it-IT" sz="3200" dirty="0" smtClean="0"/>
              <a:t>ossibile.</a:t>
            </a:r>
            <a:r>
              <a:rPr lang="it-IT" sz="3200" dirty="0" smtClean="0">
                <a:solidFill>
                  <a:srgbClr val="FFFF00"/>
                </a:solidFill>
              </a:rPr>
              <a:t> </a:t>
            </a:r>
            <a:r>
              <a:rPr lang="it-IT" sz="3200" dirty="0" smtClean="0"/>
              <a:t>L’e</a:t>
            </a:r>
            <a:r>
              <a:rPr lang="it-IT" sz="3200" dirty="0" smtClean="0">
                <a:solidFill>
                  <a:srgbClr val="FFFF00"/>
                </a:solidFill>
              </a:rPr>
              <a:t>fficienza si realizza quando lo Stat</a:t>
            </a:r>
            <a:r>
              <a:rPr lang="it-IT" sz="3200" dirty="0" smtClean="0"/>
              <a:t>o applica u</a:t>
            </a:r>
            <a:r>
              <a:rPr lang="it-IT" sz="3200" dirty="0" smtClean="0">
                <a:solidFill>
                  <a:srgbClr val="FFFF00"/>
                </a:solidFill>
              </a:rPr>
              <a:t>na serie </a:t>
            </a:r>
            <a:r>
              <a:rPr lang="it-IT" sz="3200" dirty="0" smtClean="0"/>
              <a:t>di</a:t>
            </a:r>
            <a:r>
              <a:rPr lang="it-IT" sz="3200" dirty="0" smtClean="0">
                <a:solidFill>
                  <a:srgbClr val="FFFF00"/>
                </a:solidFill>
              </a:rPr>
              <a:t> principi amminist</a:t>
            </a:r>
            <a:r>
              <a:rPr lang="it-IT" sz="3200" dirty="0" smtClean="0"/>
              <a:t>rativi che</a:t>
            </a:r>
            <a:r>
              <a:rPr lang="it-IT" sz="3200" dirty="0" smtClean="0">
                <a:solidFill>
                  <a:srgbClr val="FFFF00"/>
                </a:solidFill>
              </a:rPr>
              <a:t> riguardano </a:t>
            </a:r>
            <a:r>
              <a:rPr lang="it-IT" sz="3200" dirty="0" smtClean="0"/>
              <a:t>l’</a:t>
            </a:r>
            <a:r>
              <a:rPr lang="it-IT" sz="3200" i="1" dirty="0" smtClean="0">
                <a:solidFill>
                  <a:schemeClr val="tx1">
                    <a:lumMod val="95000"/>
                    <a:lumOff val="5000"/>
                  </a:schemeClr>
                </a:solidFill>
              </a:rPr>
              <a:t>a</a:t>
            </a:r>
            <a:r>
              <a:rPr lang="it-IT" sz="3200" i="1" dirty="0" smtClean="0">
                <a:solidFill>
                  <a:srgbClr val="FFFF00"/>
                </a:solidFill>
              </a:rPr>
              <a:t>ccertamento</a:t>
            </a:r>
            <a:r>
              <a:rPr lang="it-IT" sz="3200" dirty="0" smtClean="0">
                <a:solidFill>
                  <a:srgbClr val="FFFF00"/>
                </a:solidFill>
              </a:rPr>
              <a:t> e la r</a:t>
            </a:r>
            <a:r>
              <a:rPr lang="it-IT" sz="3200" i="1" dirty="0" smtClean="0">
                <a:solidFill>
                  <a:srgbClr val="FFFF00"/>
                </a:solidFill>
              </a:rPr>
              <a:t>is</a:t>
            </a:r>
            <a:r>
              <a:rPr lang="it-IT" sz="3200" i="1" dirty="0" smtClean="0">
                <a:solidFill>
                  <a:schemeClr val="tx1">
                    <a:lumMod val="95000"/>
                    <a:lumOff val="5000"/>
                  </a:schemeClr>
                </a:solidFill>
              </a:rPr>
              <a:t>cossione</a:t>
            </a:r>
            <a:r>
              <a:rPr lang="it-IT" sz="3200" dirty="0" smtClean="0">
                <a:solidFill>
                  <a:srgbClr val="FFFF00"/>
                </a:solidFill>
              </a:rPr>
              <a:t> de</a:t>
            </a:r>
            <a:r>
              <a:rPr lang="it-IT" sz="3200" dirty="0" smtClean="0">
                <a:solidFill>
                  <a:schemeClr val="tx1">
                    <a:lumMod val="95000"/>
                    <a:lumOff val="5000"/>
                  </a:schemeClr>
                </a:solidFill>
              </a:rPr>
              <a:t>lle</a:t>
            </a:r>
            <a:r>
              <a:rPr lang="it-IT" sz="3200" dirty="0" smtClean="0">
                <a:solidFill>
                  <a:srgbClr val="FFFF00"/>
                </a:solidFill>
              </a:rPr>
              <a:t> </a:t>
            </a:r>
            <a:r>
              <a:rPr lang="it-IT" sz="3200" dirty="0" smtClean="0">
                <a:solidFill>
                  <a:schemeClr val="tx1">
                    <a:lumMod val="95000"/>
                    <a:lumOff val="5000"/>
                  </a:schemeClr>
                </a:solidFill>
              </a:rPr>
              <a:t>imposte</a:t>
            </a:r>
            <a:r>
              <a:rPr lang="it-IT" dirty="0" smtClean="0">
                <a:solidFill>
                  <a:schemeClr val="tx1">
                    <a:lumMod val="95000"/>
                    <a:lumOff val="5000"/>
                  </a:schemeClr>
                </a:solidFill>
              </a:rPr>
              <a:t>.</a:t>
            </a:r>
            <a:endParaRPr lang="it-IT" dirty="0">
              <a:solidFill>
                <a:schemeClr val="tx1">
                  <a:lumMod val="95000"/>
                  <a:lumOff val="5000"/>
                </a:schemeClr>
              </a:solidFill>
            </a:endParaRPr>
          </a:p>
        </p:txBody>
      </p:sp>
      <p:sp>
        <p:nvSpPr>
          <p:cNvPr id="6" name="CasellaDiTesto 5"/>
          <p:cNvSpPr txBox="1"/>
          <p:nvPr/>
        </p:nvSpPr>
        <p:spPr>
          <a:xfrm>
            <a:off x="6786578" y="6572272"/>
            <a:ext cx="2071702" cy="369332"/>
          </a:xfrm>
          <a:prstGeom prst="rect">
            <a:avLst/>
          </a:prstGeom>
          <a:noFill/>
        </p:spPr>
        <p:txBody>
          <a:bodyPr wrap="square" rtlCol="0">
            <a:spAutoFit/>
          </a:bodyPr>
          <a:lstStyle/>
          <a:p>
            <a:r>
              <a:rPr lang="it-IT" dirty="0" smtClean="0">
                <a:hlinkClick r:id="rId3" action="ppaction://hlinksldjump"/>
              </a:rPr>
              <a:t>Torna a finanza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5E9EFF"/>
            </a:gs>
            <a:gs pos="39999">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Rettangolo 1"/>
          <p:cNvSpPr/>
          <p:nvPr/>
        </p:nvSpPr>
        <p:spPr>
          <a:xfrm>
            <a:off x="0" y="357166"/>
            <a:ext cx="9144000" cy="132343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ITALIANO</a:t>
            </a:r>
            <a:endParaRPr lang="it-IT" sz="8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asellaDiTesto 2"/>
          <p:cNvSpPr txBox="1"/>
          <p:nvPr/>
        </p:nvSpPr>
        <p:spPr>
          <a:xfrm>
            <a:off x="0" y="1714488"/>
            <a:ext cx="9144000" cy="1661993"/>
          </a:xfrm>
          <a:prstGeom prst="rect">
            <a:avLst/>
          </a:prstGeom>
          <a:noFill/>
        </p:spPr>
        <p:txBody>
          <a:bodyPr wrap="square" rtlCol="0">
            <a:spAutoFit/>
          </a:bodyPr>
          <a:lstStyle/>
          <a:p>
            <a:pPr algn="ctr"/>
            <a:r>
              <a:rPr lang="it-IT" sz="4400" dirty="0" smtClean="0">
                <a:latin typeface="Algerian" pitchFamily="82" charset="0"/>
              </a:rPr>
              <a:t>Giovanni Pascoli</a:t>
            </a:r>
          </a:p>
          <a:p>
            <a:pPr algn="ctr"/>
            <a:r>
              <a:rPr lang="it-IT" sz="4000" dirty="0" smtClean="0">
                <a:latin typeface="Brush Script MT" pitchFamily="66" charset="0"/>
              </a:rPr>
              <a:t>La poetica del fanciullino</a:t>
            </a:r>
          </a:p>
          <a:p>
            <a:pPr algn="ctr"/>
            <a:endParaRPr lang="it-IT" dirty="0"/>
          </a:p>
        </p:txBody>
      </p:sp>
      <p:pic>
        <p:nvPicPr>
          <p:cNvPr id="4" name="Immagine 3" descr="ed.jpg"/>
          <p:cNvPicPr>
            <a:picLocks noChangeAspect="1"/>
          </p:cNvPicPr>
          <p:nvPr/>
        </p:nvPicPr>
        <p:blipFill>
          <a:blip r:embed="rId2"/>
          <a:stretch>
            <a:fillRect/>
          </a:stretch>
        </p:blipFill>
        <p:spPr>
          <a:xfrm>
            <a:off x="-285784" y="285728"/>
            <a:ext cx="2714644" cy="2786082"/>
          </a:xfrm>
          <a:prstGeom prst="rect">
            <a:avLst/>
          </a:prstGeom>
          <a:effectLst>
            <a:softEdge rad="635000"/>
          </a:effectLst>
        </p:spPr>
      </p:pic>
      <p:pic>
        <p:nvPicPr>
          <p:cNvPr id="5" name="Immagine 4" descr="pas.jpg"/>
          <p:cNvPicPr>
            <a:picLocks noChangeAspect="1"/>
          </p:cNvPicPr>
          <p:nvPr/>
        </p:nvPicPr>
        <p:blipFill>
          <a:blip r:embed="rId3"/>
          <a:stretch>
            <a:fillRect/>
          </a:stretch>
        </p:blipFill>
        <p:spPr>
          <a:xfrm>
            <a:off x="4857752" y="3071810"/>
            <a:ext cx="3429024" cy="3500462"/>
          </a:xfrm>
          <a:prstGeom prst="rect">
            <a:avLst/>
          </a:prstGeom>
          <a:effectLst>
            <a:softEdge rad="317500"/>
          </a:effectLst>
        </p:spPr>
      </p:pic>
      <p:sp>
        <p:nvSpPr>
          <p:cNvPr id="7" name="CasellaDiTesto 6"/>
          <p:cNvSpPr txBox="1"/>
          <p:nvPr/>
        </p:nvSpPr>
        <p:spPr>
          <a:xfrm>
            <a:off x="785786" y="3571876"/>
            <a:ext cx="4000528" cy="1569660"/>
          </a:xfrm>
          <a:prstGeom prst="rect">
            <a:avLst/>
          </a:prstGeom>
          <a:noFill/>
          <a:effectLst>
            <a:glow rad="228600">
              <a:schemeClr val="accent6">
                <a:satMod val="175000"/>
                <a:alpha val="40000"/>
              </a:schemeClr>
            </a:glow>
          </a:effectLst>
        </p:spPr>
        <p:txBody>
          <a:bodyPr wrap="square" rtlCol="0">
            <a:spAutoFit/>
          </a:bodyPr>
          <a:lstStyle/>
          <a:p>
            <a:pPr algn="ctr"/>
            <a:r>
              <a:rPr lang="it-IT" sz="3200" dirty="0" smtClean="0">
                <a:latin typeface="Jokerman" pitchFamily="82" charset="0"/>
              </a:rPr>
              <a:t>Risvegliate il fanciullino che è in voi!!!</a:t>
            </a:r>
            <a:endParaRPr lang="it-IT" sz="3200" dirty="0">
              <a:latin typeface="Jokerman" pitchFamily="82" charset="0"/>
            </a:endParaRPr>
          </a:p>
        </p:txBody>
      </p:sp>
      <p:sp>
        <p:nvSpPr>
          <p:cNvPr id="8" name="CasellaDiTesto 7"/>
          <p:cNvSpPr txBox="1"/>
          <p:nvPr/>
        </p:nvSpPr>
        <p:spPr>
          <a:xfrm>
            <a:off x="6572264" y="6488668"/>
            <a:ext cx="2357454" cy="338554"/>
          </a:xfrm>
          <a:prstGeom prst="rect">
            <a:avLst/>
          </a:prstGeom>
          <a:noFill/>
        </p:spPr>
        <p:txBody>
          <a:bodyPr wrap="square" rtlCol="0">
            <a:spAutoFit/>
          </a:bodyPr>
          <a:lstStyle/>
          <a:p>
            <a:r>
              <a:rPr lang="it-IT" sz="1600" dirty="0" smtClean="0">
                <a:hlinkClick r:id="rId4" action="ppaction://hlinksldjump"/>
              </a:rPr>
              <a:t>Torna a mappa tesina</a:t>
            </a:r>
            <a:endParaRPr lang="it-IT" sz="1600" dirty="0"/>
          </a:p>
        </p:txBody>
      </p:sp>
      <p:sp>
        <p:nvSpPr>
          <p:cNvPr id="9" name="CasellaDiTesto 8"/>
          <p:cNvSpPr txBox="1"/>
          <p:nvPr/>
        </p:nvSpPr>
        <p:spPr>
          <a:xfrm>
            <a:off x="2285984" y="5572140"/>
            <a:ext cx="2428892" cy="954107"/>
          </a:xfrm>
          <a:prstGeom prst="rect">
            <a:avLst/>
          </a:prstGeom>
          <a:noFill/>
        </p:spPr>
        <p:txBody>
          <a:bodyPr wrap="square" rtlCol="0">
            <a:spAutoFit/>
          </a:bodyPr>
          <a:lstStyle/>
          <a:p>
            <a:pPr>
              <a:buFont typeface="Arial" pitchFamily="34" charset="0"/>
              <a:buChar char="•"/>
            </a:pPr>
            <a:r>
              <a:rPr lang="it-IT" sz="2800" dirty="0" smtClean="0">
                <a:latin typeface="Forte" pitchFamily="66" charset="0"/>
                <a:hlinkClick r:id="rId5" action="ppaction://hlinksldjump"/>
              </a:rPr>
              <a:t>La vita</a:t>
            </a:r>
            <a:endParaRPr lang="it-IT" sz="2800" dirty="0" smtClean="0">
              <a:latin typeface="Forte" pitchFamily="66" charset="0"/>
            </a:endParaRPr>
          </a:p>
          <a:p>
            <a:pPr>
              <a:buFont typeface="Arial" pitchFamily="34" charset="0"/>
              <a:buChar char="•"/>
            </a:pPr>
            <a:r>
              <a:rPr lang="it-IT" sz="2800" dirty="0" smtClean="0">
                <a:latin typeface="Forte" pitchFamily="66" charset="0"/>
                <a:hlinkClick r:id="rId6" action="ppaction://hlinksldjump"/>
              </a:rPr>
              <a:t>Le opere</a:t>
            </a:r>
            <a:endParaRPr lang="it-IT" sz="2800" dirty="0" smtClean="0">
              <a:latin typeface="Forte"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35"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style.rotation</p:attrName>
                                        </p:attrNameLst>
                                      </p:cBhvr>
                                      <p:tavLst>
                                        <p:tav tm="0">
                                          <p:val>
                                            <p:fltVal val="720"/>
                                          </p:val>
                                        </p:tav>
                                        <p:tav tm="100000">
                                          <p:val>
                                            <p:fltVal val="0"/>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 calcmode="lin" valueType="num">
                                      <p:cBhvr>
                                        <p:cTn id="13" dur="2000" fill="hold"/>
                                        <p:tgtEl>
                                          <p:spTgt spid="4"/>
                                        </p:tgtEl>
                                        <p:attrNameLst>
                                          <p:attrName>ppt_w</p:attrName>
                                        </p:attrNameLst>
                                      </p:cBhvr>
                                      <p:tavLst>
                                        <p:tav tm="0">
                                          <p:val>
                                            <p:fltVal val="0"/>
                                          </p:val>
                                        </p:tav>
                                        <p:tav tm="100000">
                                          <p:val>
                                            <p:strVal val="#ppt_w"/>
                                          </p:val>
                                        </p:tav>
                                      </p:tavLst>
                                    </p:anim>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1"/>
            <a:ext cx="9144000" cy="923330"/>
          </a:xfrm>
          <a:prstGeom prst="rect">
            <a:avLst/>
          </a:prstGeom>
          <a:noFill/>
        </p:spPr>
        <p:txBody>
          <a:bodyPr wrap="square" rtlCol="0">
            <a:spAutoFit/>
          </a:bodyPr>
          <a:lstStyle/>
          <a:p>
            <a:pPr algn="ctr"/>
            <a:r>
              <a:rPr lang="it-IT" sz="5400" dirty="0" smtClean="0">
                <a:solidFill>
                  <a:srgbClr val="00B050"/>
                </a:solidFill>
              </a:rPr>
              <a:t>La vita</a:t>
            </a:r>
            <a:endParaRPr lang="it-IT" sz="5400" dirty="0">
              <a:solidFill>
                <a:srgbClr val="00B050"/>
              </a:solidFill>
            </a:endParaRPr>
          </a:p>
        </p:txBody>
      </p:sp>
      <p:sp>
        <p:nvSpPr>
          <p:cNvPr id="3" name="CasellaDiTesto 2"/>
          <p:cNvSpPr txBox="1"/>
          <p:nvPr/>
        </p:nvSpPr>
        <p:spPr>
          <a:xfrm>
            <a:off x="0" y="857232"/>
            <a:ext cx="8858312" cy="6217087"/>
          </a:xfrm>
          <a:prstGeom prst="rect">
            <a:avLst/>
          </a:prstGeom>
          <a:noFill/>
        </p:spPr>
        <p:txBody>
          <a:bodyPr wrap="square" rtlCol="0">
            <a:spAutoFit/>
          </a:bodyPr>
          <a:lstStyle/>
          <a:p>
            <a:pPr algn="just"/>
            <a:r>
              <a:rPr lang="it-IT" sz="2000" dirty="0" smtClean="0">
                <a:solidFill>
                  <a:schemeClr val="accent3"/>
                </a:solidFill>
              </a:rPr>
              <a:t>Giovanni Pascoli nasce il 31 dicembre del 1855 a S. Mauro di Romagna.</a:t>
            </a:r>
          </a:p>
          <a:p>
            <a:pPr algn="just"/>
            <a:r>
              <a:rPr lang="it-IT" sz="2000" dirty="0" smtClean="0">
                <a:solidFill>
                  <a:schemeClr val="accent3"/>
                </a:solidFill>
              </a:rPr>
              <a:t>Entra nel collegio degli Scolopi a 7 anni.</a:t>
            </a:r>
          </a:p>
          <a:p>
            <a:pPr algn="just"/>
            <a:r>
              <a:rPr lang="it-IT" sz="2000" dirty="0" smtClean="0">
                <a:solidFill>
                  <a:schemeClr val="accent3"/>
                </a:solidFill>
              </a:rPr>
              <a:t>Il 10 agosto per (San Lorenzo) muore il padre assassinato; poco dopo muoiono anche la madre, la sorella e il fratello.</a:t>
            </a:r>
          </a:p>
          <a:p>
            <a:pPr algn="just"/>
            <a:r>
              <a:rPr lang="it-IT" sz="2000" dirty="0" smtClean="0">
                <a:solidFill>
                  <a:schemeClr val="accent3"/>
                </a:solidFill>
              </a:rPr>
              <a:t>Scrive la prima poesia dedicata ad un amico morto intitolata “</a:t>
            </a:r>
            <a:r>
              <a:rPr lang="it-IT" sz="2000" i="1" dirty="0" smtClean="0">
                <a:solidFill>
                  <a:schemeClr val="accent3"/>
                </a:solidFill>
              </a:rPr>
              <a:t>Il pianto dei compagni</a:t>
            </a:r>
            <a:r>
              <a:rPr lang="it-IT" sz="2000" dirty="0" smtClean="0">
                <a:solidFill>
                  <a:schemeClr val="accent3"/>
                </a:solidFill>
              </a:rPr>
              <a:t>”.</a:t>
            </a:r>
          </a:p>
          <a:p>
            <a:pPr algn="just"/>
            <a:r>
              <a:rPr lang="it-IT" sz="2000" dirty="0" smtClean="0">
                <a:solidFill>
                  <a:schemeClr val="accent3"/>
                </a:solidFill>
              </a:rPr>
              <a:t>Successivamente supera gli esami liceali e si iscrive in lettere, muore un altro fratello e si dedica alla ricerca degli assassini del padre.</a:t>
            </a:r>
          </a:p>
          <a:p>
            <a:pPr algn="just"/>
            <a:r>
              <a:rPr lang="it-IT" sz="2000" dirty="0" smtClean="0">
                <a:solidFill>
                  <a:schemeClr val="accent3"/>
                </a:solidFill>
              </a:rPr>
              <a:t>Nel 1876 viene arrestato per manifestazione, ed esce dopo 3 mesi assolto; poco dopo riesce ad ottenere il sussidio, ristudia e si laurea divenendo docente.</a:t>
            </a:r>
          </a:p>
          <a:p>
            <a:pPr algn="just"/>
            <a:r>
              <a:rPr lang="it-IT" sz="2000" dirty="0" smtClean="0"/>
              <a:t>Il 1892 è un anno importantissimo per Pascoli, infatti vince per 13 volte il concorso di poesia latina, ed inizia un rapporto d’amicizia con D’Annunzio.</a:t>
            </a:r>
          </a:p>
          <a:p>
            <a:pPr algn="just"/>
            <a:r>
              <a:rPr lang="it-IT" sz="2000" dirty="0" smtClean="0"/>
              <a:t>Qualche tempo dopo col matrimonio a sorpresa della sorella si sente abbandonato e decide di vivere da solo affittando una casa, che diverrà il suo “rifugio” ed è proprio nel periodo in cui sta da s</a:t>
            </a:r>
            <a:r>
              <a:rPr lang="it-IT" sz="2000" dirty="0" smtClean="0">
                <a:solidFill>
                  <a:schemeClr val="accent3"/>
                </a:solidFill>
              </a:rPr>
              <a:t>olo che pubblica “</a:t>
            </a:r>
            <a:r>
              <a:rPr lang="it-IT" sz="2000" b="1" i="1" dirty="0" smtClean="0">
                <a:solidFill>
                  <a:schemeClr val="accent3"/>
                </a:solidFill>
                <a:hlinkClick r:id="rId3" action="ppaction://hlinksldjump"/>
              </a:rPr>
              <a:t>Il fanciullino</a:t>
            </a:r>
            <a:r>
              <a:rPr lang="it-IT" sz="2000" dirty="0" smtClean="0">
                <a:solidFill>
                  <a:schemeClr val="accent3"/>
                </a:solidFill>
                <a:hlinkClick r:id="rId3" action="ppaction://hlinksldjump"/>
              </a:rPr>
              <a:t>”.</a:t>
            </a:r>
            <a:endParaRPr lang="it-IT" sz="2000" dirty="0" smtClean="0">
              <a:solidFill>
                <a:schemeClr val="accent3"/>
              </a:solidFill>
            </a:endParaRPr>
          </a:p>
          <a:p>
            <a:pPr algn="just"/>
            <a:r>
              <a:rPr lang="it-IT" sz="2000" dirty="0" smtClean="0">
                <a:solidFill>
                  <a:schemeClr val="accent3"/>
                </a:solidFill>
              </a:rPr>
              <a:t>Nel frattempo si erano manifestati a partire dal 1908 i primi sintomi di un male inguaribile che lo portarono alla morte il 6 aprile del 1912.</a:t>
            </a:r>
          </a:p>
          <a:p>
            <a:endParaRPr lang="it-IT" dirty="0"/>
          </a:p>
        </p:txBody>
      </p:sp>
      <p:sp>
        <p:nvSpPr>
          <p:cNvPr id="5" name="CasellaDiTesto 4"/>
          <p:cNvSpPr txBox="1"/>
          <p:nvPr/>
        </p:nvSpPr>
        <p:spPr>
          <a:xfrm>
            <a:off x="7358082" y="6500834"/>
            <a:ext cx="1785918" cy="369332"/>
          </a:xfrm>
          <a:prstGeom prst="rect">
            <a:avLst/>
          </a:prstGeom>
          <a:noFill/>
        </p:spPr>
        <p:txBody>
          <a:bodyPr wrap="square" rtlCol="0">
            <a:spAutoFit/>
          </a:bodyPr>
          <a:lstStyle/>
          <a:p>
            <a:r>
              <a:rPr lang="it-IT" dirty="0" smtClean="0">
                <a:hlinkClick r:id="rId4" action="ppaction://hlinksldjump"/>
              </a:rPr>
              <a:t>Torna a italiano</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142852"/>
            <a:ext cx="9144000" cy="1015663"/>
          </a:xfrm>
          <a:prstGeom prst="rect">
            <a:avLst/>
          </a:prstGeom>
          <a:noFill/>
        </p:spPr>
        <p:txBody>
          <a:bodyPr wrap="square" rtlCol="0">
            <a:spAutoFit/>
          </a:bodyPr>
          <a:lstStyle/>
          <a:p>
            <a:pPr algn="ctr"/>
            <a:r>
              <a:rPr lang="it-IT" sz="6000" dirty="0" smtClean="0">
                <a:solidFill>
                  <a:srgbClr val="FFFF00"/>
                </a:solidFill>
                <a:latin typeface="Jokerman" pitchFamily="82" charset="0"/>
              </a:rPr>
              <a:t>Il fanciullino</a:t>
            </a:r>
            <a:endParaRPr lang="it-IT" sz="6000" dirty="0">
              <a:solidFill>
                <a:srgbClr val="FFFF00"/>
              </a:solidFill>
              <a:latin typeface="Jokerman" pitchFamily="82" charset="0"/>
            </a:endParaRPr>
          </a:p>
        </p:txBody>
      </p:sp>
      <p:sp>
        <p:nvSpPr>
          <p:cNvPr id="3" name="CasellaDiTesto 2"/>
          <p:cNvSpPr txBox="1"/>
          <p:nvPr/>
        </p:nvSpPr>
        <p:spPr>
          <a:xfrm>
            <a:off x="285688" y="1643050"/>
            <a:ext cx="8858312" cy="4893647"/>
          </a:xfrm>
          <a:prstGeom prst="rect">
            <a:avLst/>
          </a:prstGeom>
          <a:noFill/>
        </p:spPr>
        <p:txBody>
          <a:bodyPr wrap="square" rtlCol="0">
            <a:spAutoFit/>
          </a:bodyPr>
          <a:lstStyle/>
          <a:p>
            <a:pPr algn="just"/>
            <a:r>
              <a:rPr lang="it-IT" sz="2400" dirty="0" smtClean="0">
                <a:solidFill>
                  <a:schemeClr val="accent4">
                    <a:lumMod val="95000"/>
                    <a:lumOff val="5000"/>
                  </a:schemeClr>
                </a:solidFill>
              </a:rPr>
              <a:t>Quest’opera è una dei più importanti capolavori scritti da Giovanni Pascolo, dove il poeta invita gli uomini a risvegliare e ad ascoltare “il fanciullino” presente in ognuno di noi, un vitale e straordinario suggeritore del nostro io più visibile, in quanto conserva la preziosa capacità di stupirsi e fantasticare di commuoversi e di nominare le cose in una maniera insolita, cogliendone i significati più nascosti.</a:t>
            </a:r>
          </a:p>
          <a:p>
            <a:pPr algn="just"/>
            <a:r>
              <a:rPr lang="it-IT" sz="2400" dirty="0" smtClean="0">
                <a:solidFill>
                  <a:schemeClr val="accent4">
                    <a:lumMod val="95000"/>
                    <a:lumOff val="5000"/>
                  </a:schemeClr>
                </a:solidFill>
              </a:rPr>
              <a:t>Secondo il Pascoli il poeta vero è colui che sa dar voce a questo “fanciullino”, che ne usa le qualità per il bene di tutti gli uomini: secondo questo pensiero pascoliano la poesia è forza originaria, capace di metterci in rapporto con le più </a:t>
            </a:r>
            <a:r>
              <a:rPr lang="it-IT" sz="2400" dirty="0" smtClean="0">
                <a:solidFill>
                  <a:srgbClr val="0066FF"/>
                </a:solidFill>
              </a:rPr>
              <a:t>semplici</a:t>
            </a:r>
            <a:r>
              <a:rPr lang="it-IT" sz="2400" dirty="0" smtClean="0">
                <a:solidFill>
                  <a:schemeClr val="accent4">
                    <a:lumMod val="95000"/>
                    <a:lumOff val="5000"/>
                  </a:schemeClr>
                </a:solidFill>
              </a:rPr>
              <a:t> </a:t>
            </a:r>
            <a:r>
              <a:rPr lang="it-IT" sz="2400" dirty="0" smtClean="0">
                <a:solidFill>
                  <a:srgbClr val="0066FF"/>
                </a:solidFill>
              </a:rPr>
              <a:t>emozioni dell</a:t>
            </a:r>
            <a:r>
              <a:rPr lang="it-IT" sz="2400" dirty="0" smtClean="0">
                <a:solidFill>
                  <a:schemeClr val="accent4">
                    <a:lumMod val="95000"/>
                    <a:lumOff val="5000"/>
                  </a:schemeClr>
                </a:solidFill>
              </a:rPr>
              <a:t>’infanzia, di risvegliare la bontà e la </a:t>
            </a:r>
            <a:r>
              <a:rPr lang="it-IT" sz="2400" dirty="0" smtClean="0">
                <a:solidFill>
                  <a:srgbClr val="0066FF"/>
                </a:solidFill>
              </a:rPr>
              <a:t>solidarietà che dovrebbero accomunare</a:t>
            </a:r>
            <a:r>
              <a:rPr lang="it-IT" sz="2400" dirty="0" smtClean="0">
                <a:solidFill>
                  <a:schemeClr val="accent4">
                    <a:lumMod val="95000"/>
                    <a:lumOff val="5000"/>
                  </a:schemeClr>
                </a:solidFill>
              </a:rPr>
              <a:t> l’uomo.</a:t>
            </a:r>
            <a:endParaRPr lang="it-IT" sz="2400" dirty="0">
              <a:solidFill>
                <a:schemeClr val="accent4">
                  <a:lumMod val="95000"/>
                  <a:lumOff val="5000"/>
                </a:schemeClr>
              </a:solidFill>
            </a:endParaRPr>
          </a:p>
        </p:txBody>
      </p:sp>
      <p:sp>
        <p:nvSpPr>
          <p:cNvPr id="4" name="CasellaDiTesto 3"/>
          <p:cNvSpPr txBox="1"/>
          <p:nvPr/>
        </p:nvSpPr>
        <p:spPr>
          <a:xfrm>
            <a:off x="6858016" y="6357958"/>
            <a:ext cx="2071702" cy="369332"/>
          </a:xfrm>
          <a:prstGeom prst="rect">
            <a:avLst/>
          </a:prstGeom>
          <a:noFill/>
        </p:spPr>
        <p:txBody>
          <a:bodyPr wrap="square" rtlCol="0">
            <a:spAutoFit/>
          </a:bodyPr>
          <a:lstStyle/>
          <a:p>
            <a:r>
              <a:rPr lang="it-IT" dirty="0" smtClean="0">
                <a:hlinkClick r:id="rId3" action="ppaction://hlinksldjump"/>
              </a:rPr>
              <a:t>Torna  a italiano</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92333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Le opere</a:t>
            </a:r>
            <a:endParaRPr lang="it-IT"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CasellaDiTesto 3"/>
          <p:cNvSpPr txBox="1"/>
          <p:nvPr/>
        </p:nvSpPr>
        <p:spPr>
          <a:xfrm>
            <a:off x="357158" y="1928802"/>
            <a:ext cx="5929354" cy="4093428"/>
          </a:xfrm>
          <a:prstGeom prst="rect">
            <a:avLst/>
          </a:prstGeom>
          <a:noFill/>
        </p:spPr>
        <p:txBody>
          <a:bodyPr wrap="square" rtlCol="0">
            <a:spAutoFit/>
          </a:bodyPr>
          <a:lstStyle/>
          <a:p>
            <a:pPr>
              <a:buFont typeface="Wingdings" pitchFamily="2" charset="2"/>
              <a:buChar char="v"/>
            </a:pPr>
            <a:r>
              <a:rPr lang="it-IT" sz="3200" dirty="0" smtClean="0">
                <a:latin typeface="Algerian" pitchFamily="82" charset="0"/>
              </a:rPr>
              <a:t>Myricae</a:t>
            </a:r>
            <a:r>
              <a:rPr lang="it-IT" sz="2800" dirty="0" smtClean="0"/>
              <a:t> </a:t>
            </a:r>
          </a:p>
          <a:p>
            <a:pPr>
              <a:buFont typeface="Arial" pitchFamily="34" charset="0"/>
              <a:buChar char="•"/>
            </a:pPr>
            <a:r>
              <a:rPr lang="it-IT" sz="2800" dirty="0" smtClean="0">
                <a:latin typeface="Brush Script MT" pitchFamily="66" charset="0"/>
              </a:rPr>
              <a:t>Da Myricae: </a:t>
            </a:r>
            <a:r>
              <a:rPr lang="it-IT" sz="2800" dirty="0" smtClean="0">
                <a:latin typeface="Brush Script MT" pitchFamily="66" charset="0"/>
                <a:hlinkClick r:id="rId2" action="ppaction://hlinksldjump"/>
              </a:rPr>
              <a:t>Arano</a:t>
            </a:r>
            <a:endParaRPr lang="it-IT" sz="2800" dirty="0" smtClean="0">
              <a:latin typeface="Brush Script MT" pitchFamily="66" charset="0"/>
            </a:endParaRPr>
          </a:p>
          <a:p>
            <a:pPr>
              <a:buFont typeface="Arial" pitchFamily="34" charset="0"/>
              <a:buChar char="•"/>
            </a:pPr>
            <a:r>
              <a:rPr lang="it-IT" sz="2800" dirty="0" smtClean="0">
                <a:latin typeface="Brush Script MT" pitchFamily="66" charset="0"/>
              </a:rPr>
              <a:t>Da Myricae: </a:t>
            </a:r>
            <a:r>
              <a:rPr lang="it-IT" sz="2800" dirty="0" smtClean="0">
                <a:latin typeface="Brush Script MT" pitchFamily="66" charset="0"/>
                <a:hlinkClick r:id="rId3" action="ppaction://hlinksldjump"/>
              </a:rPr>
              <a:t>Lavandare</a:t>
            </a:r>
            <a:endParaRPr lang="it-IT" sz="2800" dirty="0" smtClean="0">
              <a:latin typeface="Brush Script MT" pitchFamily="66" charset="0"/>
            </a:endParaRPr>
          </a:p>
          <a:p>
            <a:pPr>
              <a:buFont typeface="Arial" pitchFamily="34" charset="0"/>
              <a:buChar char="•"/>
            </a:pPr>
            <a:r>
              <a:rPr lang="it-IT" sz="2800" dirty="0" smtClean="0">
                <a:latin typeface="Brush Script MT" pitchFamily="66" charset="0"/>
              </a:rPr>
              <a:t>Da Myricae: L’</a:t>
            </a:r>
            <a:r>
              <a:rPr lang="it-IT" sz="2800" dirty="0" err="1" smtClean="0">
                <a:latin typeface="Brush Script MT" pitchFamily="66" charset="0"/>
              </a:rPr>
              <a:t>assiuolo</a:t>
            </a:r>
            <a:endParaRPr lang="it-IT" sz="2800" dirty="0" smtClean="0">
              <a:latin typeface="Brush Script MT" pitchFamily="66" charset="0"/>
            </a:endParaRPr>
          </a:p>
          <a:p>
            <a:pPr>
              <a:buFont typeface="Arial" pitchFamily="34" charset="0"/>
              <a:buChar char="•"/>
            </a:pPr>
            <a:endParaRPr lang="it-IT" sz="2800" dirty="0" smtClean="0">
              <a:latin typeface="Brush Script MT" pitchFamily="66" charset="0"/>
            </a:endParaRPr>
          </a:p>
          <a:p>
            <a:pPr>
              <a:buFont typeface="Wingdings" pitchFamily="2" charset="2"/>
              <a:buChar char="v"/>
            </a:pPr>
            <a:r>
              <a:rPr lang="it-IT" sz="3200" dirty="0" smtClean="0">
                <a:latin typeface="Algerian" pitchFamily="82" charset="0"/>
              </a:rPr>
              <a:t>Canti di Castelvecchio</a:t>
            </a:r>
          </a:p>
          <a:p>
            <a:pPr>
              <a:buFont typeface="Arial" pitchFamily="34" charset="0"/>
              <a:buChar char="•"/>
            </a:pPr>
            <a:r>
              <a:rPr lang="it-IT" sz="2800" dirty="0" smtClean="0">
                <a:latin typeface="Brush Script MT" pitchFamily="66" charset="0"/>
              </a:rPr>
              <a:t>Da Canti di Castelvecchio: </a:t>
            </a:r>
            <a:r>
              <a:rPr lang="it-IT" sz="2800" dirty="0" smtClean="0">
                <a:latin typeface="Brush Script MT" pitchFamily="66" charset="0"/>
                <a:hlinkClick r:id="rId4" action="ppaction://hlinksldjump"/>
              </a:rPr>
              <a:t>Il gelsomino notturno</a:t>
            </a:r>
            <a:endParaRPr lang="it-IT" sz="2800" dirty="0" smtClean="0">
              <a:latin typeface="Brush Script MT" pitchFamily="66" charset="0"/>
            </a:endParaRPr>
          </a:p>
          <a:p>
            <a:pPr>
              <a:buFont typeface="Arial" pitchFamily="34" charset="0"/>
              <a:buChar char="•"/>
            </a:pPr>
            <a:r>
              <a:rPr lang="it-IT" sz="2800" dirty="0" smtClean="0">
                <a:latin typeface="Brush Script MT" pitchFamily="66" charset="0"/>
              </a:rPr>
              <a:t>Da Canti di Castelvecchio: La mia sera</a:t>
            </a:r>
            <a:endParaRPr lang="it-IT" sz="2800" dirty="0">
              <a:latin typeface="Brush Script MT" pitchFamily="66" charset="0"/>
            </a:endParaRPr>
          </a:p>
        </p:txBody>
      </p:sp>
      <p:pic>
        <p:nvPicPr>
          <p:cNvPr id="5" name="Immagine 4" descr="pascoli.jpg"/>
          <p:cNvPicPr>
            <a:picLocks noChangeAspect="1"/>
          </p:cNvPicPr>
          <p:nvPr/>
        </p:nvPicPr>
        <p:blipFill>
          <a:blip r:embed="rId5"/>
          <a:stretch>
            <a:fillRect/>
          </a:stretch>
        </p:blipFill>
        <p:spPr>
          <a:xfrm>
            <a:off x="5214942" y="928670"/>
            <a:ext cx="3286148" cy="3214710"/>
          </a:xfrm>
          <a:prstGeom prst="rect">
            <a:avLst/>
          </a:prstGeom>
          <a:effectLst>
            <a:glow rad="228600">
              <a:schemeClr val="accent4">
                <a:satMod val="175000"/>
                <a:alpha val="40000"/>
              </a:schemeClr>
            </a:glow>
            <a:reflection blurRad="6350" stA="50000" endA="300" endPos="90000" dist="50800" dir="5400000" sy="-100000" algn="bl" rotWithShape="0"/>
          </a:effectLst>
          <a:scene3d>
            <a:camera prst="perspectiveHeroicExtremeLeftFacing"/>
            <a:lightRig rig="threePt" dir="t"/>
          </a:scene3d>
        </p:spPr>
      </p:pic>
      <p:sp>
        <p:nvSpPr>
          <p:cNvPr id="6" name="CasellaDiTesto 5"/>
          <p:cNvSpPr txBox="1"/>
          <p:nvPr/>
        </p:nvSpPr>
        <p:spPr>
          <a:xfrm>
            <a:off x="7215206" y="6572272"/>
            <a:ext cx="1928794" cy="369332"/>
          </a:xfrm>
          <a:prstGeom prst="rect">
            <a:avLst/>
          </a:prstGeom>
          <a:noFill/>
        </p:spPr>
        <p:txBody>
          <a:bodyPr wrap="square" rtlCol="0">
            <a:spAutoFit/>
          </a:bodyPr>
          <a:lstStyle/>
          <a:p>
            <a:r>
              <a:rPr lang="it-IT" dirty="0" smtClean="0">
                <a:hlinkClick r:id="rId6" action="ppaction://hlinksldjump"/>
              </a:rPr>
              <a:t>Torna a italiano</a:t>
            </a:r>
            <a:endParaRPr lang="it-IT"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285728"/>
            <a:ext cx="9144000" cy="1015663"/>
          </a:xfrm>
          <a:prstGeom prst="rect">
            <a:avLst/>
          </a:prstGeom>
          <a:noFill/>
        </p:spPr>
        <p:txBody>
          <a:bodyPr wrap="square" rtlCol="0">
            <a:spAutoFit/>
          </a:bodyPr>
          <a:lstStyle/>
          <a:p>
            <a:pPr algn="ctr"/>
            <a:r>
              <a:rPr lang="it-IT" sz="6000" dirty="0" smtClean="0">
                <a:latin typeface="Monotype Corsiva" pitchFamily="66" charset="0"/>
              </a:rPr>
              <a:t>Arano</a:t>
            </a:r>
            <a:endParaRPr lang="it-IT" sz="6000" dirty="0">
              <a:latin typeface="Monotype Corsiva" pitchFamily="66" charset="0"/>
            </a:endParaRPr>
          </a:p>
        </p:txBody>
      </p:sp>
      <p:sp>
        <p:nvSpPr>
          <p:cNvPr id="3" name="CasellaDiTesto 2"/>
          <p:cNvSpPr txBox="1"/>
          <p:nvPr/>
        </p:nvSpPr>
        <p:spPr>
          <a:xfrm>
            <a:off x="2143108" y="1643050"/>
            <a:ext cx="5000660" cy="3785652"/>
          </a:xfrm>
          <a:prstGeom prst="rect">
            <a:avLst/>
          </a:prstGeom>
          <a:noFill/>
        </p:spPr>
        <p:txBody>
          <a:bodyPr wrap="square" rtlCol="0">
            <a:spAutoFit/>
          </a:bodyPr>
          <a:lstStyle/>
          <a:p>
            <a:pPr algn="ctr"/>
            <a:r>
              <a:rPr lang="it-IT" sz="2000" dirty="0" smtClean="0"/>
              <a:t>Al campo, dove roggio nel filare </a:t>
            </a:r>
          </a:p>
          <a:p>
            <a:pPr algn="ctr"/>
            <a:r>
              <a:rPr lang="it-IT" sz="2000" dirty="0" smtClean="0"/>
              <a:t>Qualche pampano brilla,  dalle fratte </a:t>
            </a:r>
          </a:p>
          <a:p>
            <a:pPr algn="ctr"/>
            <a:r>
              <a:rPr lang="it-IT" sz="2000" dirty="0" smtClean="0"/>
              <a:t>Sembra la nebbia mattinal fumare,</a:t>
            </a:r>
          </a:p>
          <a:p>
            <a:pPr algn="ctr"/>
            <a:endParaRPr lang="it-IT" sz="2000" dirty="0" smtClean="0"/>
          </a:p>
          <a:p>
            <a:pPr algn="ctr"/>
            <a:r>
              <a:rPr lang="it-IT" sz="2000" dirty="0" smtClean="0"/>
              <a:t>Arano: e lente grida, uno le lente</a:t>
            </a:r>
          </a:p>
          <a:p>
            <a:pPr algn="ctr"/>
            <a:r>
              <a:rPr lang="it-IT" sz="2000" dirty="0" smtClean="0"/>
              <a:t>Vacche spinge; altri semina; un ribatte </a:t>
            </a:r>
          </a:p>
          <a:p>
            <a:pPr algn="ctr"/>
            <a:r>
              <a:rPr lang="it-IT" sz="2000" dirty="0" smtClean="0"/>
              <a:t>Le porche con sua marra paziente;</a:t>
            </a:r>
          </a:p>
          <a:p>
            <a:pPr algn="ctr"/>
            <a:endParaRPr lang="it-IT" sz="2000" dirty="0" smtClean="0"/>
          </a:p>
          <a:p>
            <a:pPr algn="ctr"/>
            <a:r>
              <a:rPr lang="it-IT" sz="2000" dirty="0" smtClean="0"/>
              <a:t>Ché il passero saputo in cor già gode,</a:t>
            </a:r>
          </a:p>
          <a:p>
            <a:pPr algn="ctr"/>
            <a:r>
              <a:rPr lang="it-IT" sz="2000" dirty="0" smtClean="0"/>
              <a:t>E il tutto spia dai rami irti del moro;</a:t>
            </a:r>
          </a:p>
          <a:p>
            <a:pPr algn="ctr"/>
            <a:r>
              <a:rPr lang="it-IT" sz="2000" dirty="0" smtClean="0"/>
              <a:t>E il pettirosso: nelle siepi s’ode</a:t>
            </a:r>
          </a:p>
          <a:p>
            <a:pPr algn="ctr"/>
            <a:r>
              <a:rPr lang="it-IT" sz="2000" dirty="0" smtClean="0"/>
              <a:t>Il suo sottil tintinno come d’oro.</a:t>
            </a:r>
          </a:p>
        </p:txBody>
      </p:sp>
      <p:sp>
        <p:nvSpPr>
          <p:cNvPr id="4" name="CasellaDiTesto 3"/>
          <p:cNvSpPr txBox="1"/>
          <p:nvPr/>
        </p:nvSpPr>
        <p:spPr>
          <a:xfrm>
            <a:off x="6643702" y="6429396"/>
            <a:ext cx="2000264" cy="369332"/>
          </a:xfrm>
          <a:prstGeom prst="rect">
            <a:avLst/>
          </a:prstGeom>
          <a:noFill/>
        </p:spPr>
        <p:txBody>
          <a:bodyPr wrap="square" rtlCol="0">
            <a:spAutoFit/>
          </a:bodyPr>
          <a:lstStyle/>
          <a:p>
            <a:r>
              <a:rPr lang="it-IT" dirty="0" smtClean="0">
                <a:hlinkClick r:id="rId3" action="ppaction://hlinksldjump"/>
              </a:rPr>
              <a:t>Torna alle opere</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214290"/>
            <a:ext cx="9144000" cy="1107996"/>
          </a:xfrm>
          <a:prstGeom prst="rect">
            <a:avLst/>
          </a:prstGeom>
          <a:noFill/>
        </p:spPr>
        <p:txBody>
          <a:bodyPr wrap="square" rtlCol="0">
            <a:spAutoFit/>
          </a:bodyPr>
          <a:lstStyle/>
          <a:p>
            <a:pPr algn="ctr"/>
            <a:r>
              <a:rPr lang="it-IT" sz="6600" dirty="0" smtClean="0">
                <a:solidFill>
                  <a:srgbClr val="CC6600"/>
                </a:solidFill>
                <a:latin typeface="Blackadder ITC" pitchFamily="82" charset="0"/>
              </a:rPr>
              <a:t>Lavandare</a:t>
            </a:r>
            <a:r>
              <a:rPr lang="it-IT" dirty="0" smtClean="0"/>
              <a:t> </a:t>
            </a:r>
            <a:endParaRPr lang="it-IT" dirty="0"/>
          </a:p>
        </p:txBody>
      </p:sp>
      <p:sp>
        <p:nvSpPr>
          <p:cNvPr id="3" name="CasellaDiTesto 2"/>
          <p:cNvSpPr txBox="1"/>
          <p:nvPr/>
        </p:nvSpPr>
        <p:spPr>
          <a:xfrm>
            <a:off x="1643042" y="1142984"/>
            <a:ext cx="6072230" cy="5262979"/>
          </a:xfrm>
          <a:prstGeom prst="rect">
            <a:avLst/>
          </a:prstGeom>
          <a:noFill/>
        </p:spPr>
        <p:txBody>
          <a:bodyPr wrap="square" rtlCol="0">
            <a:spAutoFit/>
          </a:bodyPr>
          <a:lstStyle/>
          <a:p>
            <a:pPr algn="ctr"/>
            <a:r>
              <a:rPr lang="it-IT" sz="2800" dirty="0" smtClean="0">
                <a:latin typeface="Informal Roman" pitchFamily="66" charset="0"/>
              </a:rPr>
              <a:t>Nel campo mezzo grigio e mezzo nero</a:t>
            </a:r>
          </a:p>
          <a:p>
            <a:pPr algn="ctr"/>
            <a:r>
              <a:rPr lang="it-IT" sz="2800" dirty="0" smtClean="0">
                <a:latin typeface="Informal Roman" pitchFamily="66" charset="0"/>
              </a:rPr>
              <a:t>Resta un aratro senza buoi, che pare </a:t>
            </a:r>
          </a:p>
          <a:p>
            <a:pPr algn="ctr"/>
            <a:r>
              <a:rPr lang="it-IT" sz="2800" dirty="0" smtClean="0">
                <a:latin typeface="Informal Roman" pitchFamily="66" charset="0"/>
              </a:rPr>
              <a:t>Dimenticato, tra il vapor leggiero.</a:t>
            </a:r>
          </a:p>
          <a:p>
            <a:pPr algn="ctr"/>
            <a:endParaRPr lang="it-IT" sz="2800" dirty="0" smtClean="0">
              <a:latin typeface="Informal Roman" pitchFamily="66" charset="0"/>
            </a:endParaRPr>
          </a:p>
          <a:p>
            <a:pPr algn="ctr"/>
            <a:r>
              <a:rPr lang="it-IT" sz="2800" dirty="0" smtClean="0">
                <a:latin typeface="Informal Roman" pitchFamily="66" charset="0"/>
              </a:rPr>
              <a:t>E cadenzato dalla gora viene</a:t>
            </a:r>
          </a:p>
          <a:p>
            <a:pPr algn="ctr"/>
            <a:r>
              <a:rPr lang="it-IT" sz="2800" dirty="0" smtClean="0">
                <a:latin typeface="Informal Roman" pitchFamily="66" charset="0"/>
              </a:rPr>
              <a:t>Lo sciabordare delle lavandare</a:t>
            </a:r>
          </a:p>
          <a:p>
            <a:pPr algn="ctr"/>
            <a:r>
              <a:rPr lang="it-IT" sz="2800" dirty="0" smtClean="0">
                <a:latin typeface="Informal Roman" pitchFamily="66" charset="0"/>
              </a:rPr>
              <a:t>Con tonfi spessi e lunghe cantilene:</a:t>
            </a:r>
          </a:p>
          <a:p>
            <a:pPr algn="ctr"/>
            <a:endParaRPr lang="it-IT" sz="2800" dirty="0" smtClean="0">
              <a:latin typeface="Informal Roman" pitchFamily="66" charset="0"/>
            </a:endParaRPr>
          </a:p>
          <a:p>
            <a:pPr algn="ctr"/>
            <a:r>
              <a:rPr lang="it-IT" sz="2800" dirty="0" smtClean="0">
                <a:latin typeface="Informal Roman" pitchFamily="66" charset="0"/>
              </a:rPr>
              <a:t>Il vento soffia e nevica la frasca,</a:t>
            </a:r>
          </a:p>
          <a:p>
            <a:pPr algn="ctr"/>
            <a:r>
              <a:rPr lang="it-IT" sz="2800" dirty="0" smtClean="0">
                <a:latin typeface="Informal Roman" pitchFamily="66" charset="0"/>
              </a:rPr>
              <a:t>E tu non torni ancora al tuo paese!</a:t>
            </a:r>
          </a:p>
          <a:p>
            <a:pPr algn="ctr"/>
            <a:r>
              <a:rPr lang="it-IT" sz="2800" dirty="0" smtClean="0">
                <a:latin typeface="Informal Roman" pitchFamily="66" charset="0"/>
              </a:rPr>
              <a:t>Quando partisti, come son rimasta!</a:t>
            </a:r>
          </a:p>
          <a:p>
            <a:pPr algn="ctr"/>
            <a:r>
              <a:rPr lang="it-IT" sz="2800" dirty="0" smtClean="0">
                <a:latin typeface="Informal Roman" pitchFamily="66" charset="0"/>
              </a:rPr>
              <a:t>Come l’aratro in mezzo alla maggese.</a:t>
            </a:r>
          </a:p>
        </p:txBody>
      </p:sp>
      <p:sp>
        <p:nvSpPr>
          <p:cNvPr id="4" name="CasellaDiTesto 3"/>
          <p:cNvSpPr txBox="1"/>
          <p:nvPr/>
        </p:nvSpPr>
        <p:spPr>
          <a:xfrm>
            <a:off x="7143768" y="6488668"/>
            <a:ext cx="2000232" cy="369332"/>
          </a:xfrm>
          <a:prstGeom prst="rect">
            <a:avLst/>
          </a:prstGeom>
          <a:noFill/>
        </p:spPr>
        <p:txBody>
          <a:bodyPr wrap="square" rtlCol="0">
            <a:spAutoFit/>
          </a:bodyPr>
          <a:lstStyle/>
          <a:p>
            <a:r>
              <a:rPr lang="it-IT" dirty="0" smtClean="0">
                <a:hlinkClick r:id="rId3" action="ppaction://hlinksldjump"/>
              </a:rPr>
              <a:t>Torna alle opere</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0"/>
            <a:ext cx="7929586" cy="769441"/>
          </a:xfrm>
          <a:prstGeom prst="rect">
            <a:avLst/>
          </a:prstGeom>
          <a:noFill/>
        </p:spPr>
        <p:txBody>
          <a:bodyPr wrap="square" rtlCol="0">
            <a:spAutoFit/>
          </a:bodyPr>
          <a:lstStyle/>
          <a:p>
            <a:pPr algn="ctr"/>
            <a:r>
              <a:rPr lang="it-IT" sz="4400" dirty="0" smtClean="0">
                <a:latin typeface="Monotype Corsiva" pitchFamily="66" charset="0"/>
              </a:rPr>
              <a:t>Il gelsomino notturno</a:t>
            </a:r>
            <a:endParaRPr lang="it-IT" sz="4400" dirty="0">
              <a:latin typeface="Monotype Corsiva" pitchFamily="66" charset="0"/>
            </a:endParaRPr>
          </a:p>
        </p:txBody>
      </p:sp>
      <p:pic>
        <p:nvPicPr>
          <p:cNvPr id="4" name="Immagine 3" descr="8708089.jpg"/>
          <p:cNvPicPr>
            <a:picLocks noChangeAspect="1"/>
          </p:cNvPicPr>
          <p:nvPr/>
        </p:nvPicPr>
        <p:blipFill>
          <a:blip r:embed="rId2"/>
          <a:stretch>
            <a:fillRect/>
          </a:stretch>
        </p:blipFill>
        <p:spPr>
          <a:xfrm>
            <a:off x="6143636" y="214290"/>
            <a:ext cx="2643206" cy="1857388"/>
          </a:xfrm>
          <a:prstGeom prst="rect">
            <a:avLst/>
          </a:prstGeom>
          <a:effectLst>
            <a:softEdge rad="317500"/>
          </a:effectLst>
        </p:spPr>
      </p:pic>
      <p:sp>
        <p:nvSpPr>
          <p:cNvPr id="5" name="CasellaDiTesto 4"/>
          <p:cNvSpPr txBox="1"/>
          <p:nvPr/>
        </p:nvSpPr>
        <p:spPr>
          <a:xfrm>
            <a:off x="214282" y="785795"/>
            <a:ext cx="3929090" cy="6708400"/>
          </a:xfrm>
          <a:prstGeom prst="rect">
            <a:avLst/>
          </a:prstGeom>
          <a:noFill/>
        </p:spPr>
        <p:txBody>
          <a:bodyPr wrap="square" rtlCol="0">
            <a:spAutoFit/>
          </a:bodyPr>
          <a:lstStyle/>
          <a:p>
            <a:r>
              <a:rPr lang="it-IT" sz="2000" dirty="0" smtClean="0">
                <a:latin typeface="Monotype Corsiva" pitchFamily="66" charset="0"/>
              </a:rPr>
              <a:t>E s’aprono i fiori notturni,</a:t>
            </a:r>
          </a:p>
          <a:p>
            <a:r>
              <a:rPr lang="it-IT" sz="2000" dirty="0" smtClean="0">
                <a:latin typeface="Monotype Corsiva" pitchFamily="66" charset="0"/>
              </a:rPr>
              <a:t>Nell’ora che penso a’ miei cari.</a:t>
            </a:r>
          </a:p>
          <a:p>
            <a:r>
              <a:rPr lang="it-IT" sz="2000" dirty="0" smtClean="0">
                <a:latin typeface="Monotype Corsiva" pitchFamily="66" charset="0"/>
              </a:rPr>
              <a:t>   Sono apparse in mezzo ai viburni</a:t>
            </a:r>
          </a:p>
          <a:p>
            <a:r>
              <a:rPr lang="it-IT" sz="2000" dirty="0" smtClean="0">
                <a:latin typeface="Monotype Corsiva" pitchFamily="66" charset="0"/>
              </a:rPr>
              <a:t>   le farfalle crepuscolari.</a:t>
            </a:r>
          </a:p>
          <a:p>
            <a:endParaRPr lang="it-IT" sz="2000" dirty="0" smtClean="0">
              <a:latin typeface="Monotype Corsiva" pitchFamily="66" charset="0"/>
            </a:endParaRPr>
          </a:p>
          <a:p>
            <a:r>
              <a:rPr lang="it-IT" sz="2000" dirty="0" smtClean="0">
                <a:latin typeface="Monotype Corsiva" pitchFamily="66" charset="0"/>
              </a:rPr>
              <a:t>Da un pezzo si tacquero i gridi:</a:t>
            </a:r>
          </a:p>
          <a:p>
            <a:r>
              <a:rPr lang="it-IT" sz="2000" dirty="0" smtClean="0">
                <a:latin typeface="Monotype Corsiva" pitchFamily="66" charset="0"/>
              </a:rPr>
              <a:t>Là sola una casa bisbiglia.</a:t>
            </a:r>
          </a:p>
          <a:p>
            <a:r>
              <a:rPr lang="it-IT" sz="2000" dirty="0" smtClean="0">
                <a:latin typeface="Monotype Corsiva" pitchFamily="66" charset="0"/>
              </a:rPr>
              <a:t>   Sotto l’ali dormono i nidi,</a:t>
            </a:r>
          </a:p>
          <a:p>
            <a:r>
              <a:rPr lang="it-IT" sz="2000" dirty="0" smtClean="0">
                <a:latin typeface="Monotype Corsiva" pitchFamily="66" charset="0"/>
              </a:rPr>
              <a:t>   come gli occhi sotto le ciglia.</a:t>
            </a:r>
          </a:p>
          <a:p>
            <a:endParaRPr lang="it-IT" sz="2000" dirty="0" smtClean="0">
              <a:latin typeface="Monotype Corsiva" pitchFamily="66" charset="0"/>
            </a:endParaRPr>
          </a:p>
          <a:p>
            <a:r>
              <a:rPr lang="it-IT" sz="2000" dirty="0" smtClean="0">
                <a:latin typeface="Monotype Corsiva" pitchFamily="66" charset="0"/>
              </a:rPr>
              <a:t>Dai calici aperti si esala</a:t>
            </a:r>
          </a:p>
          <a:p>
            <a:r>
              <a:rPr lang="it-IT" sz="2000" dirty="0" smtClean="0">
                <a:latin typeface="Monotype Corsiva" pitchFamily="66" charset="0"/>
              </a:rPr>
              <a:t>L’odore di fragole rosse.</a:t>
            </a:r>
          </a:p>
          <a:p>
            <a:r>
              <a:rPr lang="it-IT" sz="2000" dirty="0" smtClean="0">
                <a:latin typeface="Monotype Corsiva" pitchFamily="66" charset="0"/>
              </a:rPr>
              <a:t>   Splende un lume là nella sala.</a:t>
            </a:r>
          </a:p>
          <a:p>
            <a:r>
              <a:rPr lang="it-IT" sz="2000" dirty="0" smtClean="0">
                <a:latin typeface="Monotype Corsiva" pitchFamily="66" charset="0"/>
              </a:rPr>
              <a:t>   Nasce l’erba sopra le fosse.</a:t>
            </a:r>
          </a:p>
          <a:p>
            <a:endParaRPr lang="it-IT" sz="2000" dirty="0" smtClean="0">
              <a:latin typeface="Monotype Corsiva" pitchFamily="66" charset="0"/>
            </a:endParaRPr>
          </a:p>
          <a:p>
            <a:r>
              <a:rPr lang="it-IT" sz="2000" dirty="0" smtClean="0">
                <a:latin typeface="Monotype Corsiva" pitchFamily="66" charset="0"/>
              </a:rPr>
              <a:t>Un’ape tardiva sussurra </a:t>
            </a:r>
          </a:p>
          <a:p>
            <a:r>
              <a:rPr lang="it-IT" sz="2000" dirty="0" smtClean="0">
                <a:latin typeface="Monotype Corsiva" pitchFamily="66" charset="0"/>
              </a:rPr>
              <a:t>Trovando già prese le celle.</a:t>
            </a:r>
          </a:p>
          <a:p>
            <a:r>
              <a:rPr lang="it-IT" sz="2000" dirty="0" smtClean="0">
                <a:latin typeface="Monotype Corsiva" pitchFamily="66" charset="0"/>
              </a:rPr>
              <a:t>   La chioccetta per l’aia azzura</a:t>
            </a:r>
          </a:p>
          <a:p>
            <a:r>
              <a:rPr lang="it-IT" sz="2000" dirty="0" smtClean="0">
                <a:latin typeface="Monotype Corsiva" pitchFamily="66" charset="0"/>
              </a:rPr>
              <a:t>   va col suo pigolìo di stelle.</a:t>
            </a:r>
          </a:p>
          <a:p>
            <a:endParaRPr lang="it-IT" dirty="0" smtClean="0"/>
          </a:p>
          <a:p>
            <a:r>
              <a:rPr lang="it-IT" dirty="0" smtClean="0"/>
              <a:t> </a:t>
            </a:r>
          </a:p>
        </p:txBody>
      </p:sp>
      <p:sp>
        <p:nvSpPr>
          <p:cNvPr id="6" name="CasellaDiTesto 5"/>
          <p:cNvSpPr txBox="1"/>
          <p:nvPr/>
        </p:nvSpPr>
        <p:spPr>
          <a:xfrm>
            <a:off x="4572000" y="2143116"/>
            <a:ext cx="3786214" cy="2862322"/>
          </a:xfrm>
          <a:prstGeom prst="rect">
            <a:avLst/>
          </a:prstGeom>
          <a:noFill/>
        </p:spPr>
        <p:txBody>
          <a:bodyPr wrap="square" rtlCol="0">
            <a:spAutoFit/>
          </a:bodyPr>
          <a:lstStyle/>
          <a:p>
            <a:r>
              <a:rPr lang="it-IT" sz="2000" dirty="0" smtClean="0">
                <a:latin typeface="Monotype Corsiva" pitchFamily="66" charset="0"/>
              </a:rPr>
              <a:t>Per tutta la notte s’esala</a:t>
            </a:r>
          </a:p>
          <a:p>
            <a:r>
              <a:rPr lang="it-IT" sz="2000" dirty="0" smtClean="0">
                <a:latin typeface="Monotype Corsiva" pitchFamily="66" charset="0"/>
              </a:rPr>
              <a:t>L’odore che passa col vento.</a:t>
            </a:r>
          </a:p>
          <a:p>
            <a:r>
              <a:rPr lang="it-IT" sz="2000" dirty="0" smtClean="0">
                <a:latin typeface="Monotype Corsiva" pitchFamily="66" charset="0"/>
              </a:rPr>
              <a:t>   Passa il lume su per la scala;</a:t>
            </a:r>
          </a:p>
          <a:p>
            <a:r>
              <a:rPr lang="it-IT" sz="2000" dirty="0" smtClean="0">
                <a:latin typeface="Monotype Corsiva" pitchFamily="66" charset="0"/>
              </a:rPr>
              <a:t>   brilla al primo piano: s’è spento.</a:t>
            </a:r>
          </a:p>
          <a:p>
            <a:endParaRPr lang="it-IT" sz="2000" dirty="0" smtClean="0">
              <a:latin typeface="Monotype Corsiva" pitchFamily="66" charset="0"/>
            </a:endParaRPr>
          </a:p>
          <a:p>
            <a:r>
              <a:rPr lang="it-IT" sz="2000" dirty="0" smtClean="0">
                <a:latin typeface="Monotype Corsiva" pitchFamily="66" charset="0"/>
              </a:rPr>
              <a:t>È l’alba: si chiudono i petali</a:t>
            </a:r>
          </a:p>
          <a:p>
            <a:r>
              <a:rPr lang="it-IT" sz="2000" dirty="0" smtClean="0">
                <a:latin typeface="Monotype Corsiva" pitchFamily="66" charset="0"/>
              </a:rPr>
              <a:t>Un poco gualciti; si cova,</a:t>
            </a:r>
          </a:p>
          <a:p>
            <a:r>
              <a:rPr lang="it-IT" sz="2000" dirty="0" smtClean="0">
                <a:latin typeface="Monotype Corsiva" pitchFamily="66" charset="0"/>
              </a:rPr>
              <a:t>   dentro l’urna molle e segreta,</a:t>
            </a:r>
          </a:p>
          <a:p>
            <a:r>
              <a:rPr lang="it-IT" sz="2000" dirty="0" smtClean="0">
                <a:latin typeface="Monotype Corsiva" pitchFamily="66" charset="0"/>
              </a:rPr>
              <a:t>   non so che felicità nuova. </a:t>
            </a:r>
            <a:endParaRPr lang="it-IT" sz="2000" dirty="0">
              <a:latin typeface="Monotype Corsiva" pitchFamily="66" charset="0"/>
            </a:endParaRPr>
          </a:p>
        </p:txBody>
      </p:sp>
      <p:sp>
        <p:nvSpPr>
          <p:cNvPr id="11" name="CasellaDiTesto 10"/>
          <p:cNvSpPr txBox="1"/>
          <p:nvPr/>
        </p:nvSpPr>
        <p:spPr>
          <a:xfrm>
            <a:off x="6500826" y="6429396"/>
            <a:ext cx="2428892" cy="369332"/>
          </a:xfrm>
          <a:prstGeom prst="rect">
            <a:avLst/>
          </a:prstGeom>
          <a:noFill/>
        </p:spPr>
        <p:txBody>
          <a:bodyPr wrap="square" rtlCol="0">
            <a:spAutoFit/>
          </a:bodyPr>
          <a:lstStyle/>
          <a:p>
            <a:r>
              <a:rPr lang="it-IT" dirty="0" smtClean="0">
                <a:hlinkClick r:id="rId3" action="ppaction://hlinksldjump"/>
              </a:rPr>
              <a:t>torna a mappa tesina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6" presetClass="emph" presetSubtype="0" fill="hold" grpId="0" nodeType="withEffect">
                                  <p:stCondLst>
                                    <p:cond delay="0"/>
                                  </p:stCondLst>
                                  <p:childTnLst>
                                    <p:animScale>
                                      <p:cBhvr>
                                        <p:cTn id="9"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0" y="0"/>
            <a:ext cx="9144000" cy="120032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7200" b="1" cap="all" spc="0" dirty="0" smtClean="0">
                <a:ln w="0"/>
                <a:solidFill>
                  <a:schemeClr val="accent2">
                    <a:lumMod val="75000"/>
                  </a:schemeClr>
                </a:solidFill>
                <a:effectLst>
                  <a:reflection blurRad="12700" stA="50000" endPos="50000" dist="5000" dir="5400000" sy="-100000" rotWithShape="0"/>
                </a:effectLst>
              </a:rPr>
              <a:t>STORIA</a:t>
            </a:r>
            <a:endParaRPr lang="it-IT" sz="7200" b="1" cap="all" spc="0" dirty="0">
              <a:ln w="0"/>
              <a:solidFill>
                <a:schemeClr val="accent2">
                  <a:lumMod val="75000"/>
                </a:schemeClr>
              </a:solidFill>
              <a:effectLst>
                <a:reflection blurRad="12700" stA="50000" endPos="50000" dist="5000" dir="5400000" sy="-100000" rotWithShape="0"/>
              </a:effectLst>
            </a:endParaRPr>
          </a:p>
        </p:txBody>
      </p:sp>
      <p:sp>
        <p:nvSpPr>
          <p:cNvPr id="7" name="CasellaDiTesto 6"/>
          <p:cNvSpPr txBox="1"/>
          <p:nvPr/>
        </p:nvSpPr>
        <p:spPr>
          <a:xfrm>
            <a:off x="0" y="1428736"/>
            <a:ext cx="9144000" cy="707886"/>
          </a:xfrm>
          <a:prstGeom prst="rect">
            <a:avLst/>
          </a:prstGeom>
          <a:noFill/>
        </p:spPr>
        <p:txBody>
          <a:bodyPr wrap="square" rtlCol="0">
            <a:spAutoFit/>
          </a:bodyPr>
          <a:lstStyle/>
          <a:p>
            <a:pPr algn="ctr"/>
            <a:r>
              <a:rPr lang="it-IT" sz="4000" dirty="0" smtClean="0">
                <a:latin typeface="Castellar" pitchFamily="18" charset="0"/>
              </a:rPr>
              <a:t>LA 1° GUERRA MONDIALE</a:t>
            </a:r>
            <a:endParaRPr lang="it-IT" sz="4000" dirty="0">
              <a:latin typeface="Castellar" pitchFamily="18" charset="0"/>
            </a:endParaRPr>
          </a:p>
        </p:txBody>
      </p:sp>
      <p:pic>
        <p:nvPicPr>
          <p:cNvPr id="8" name="Immagine 7" descr="elmo_adrian.jpg"/>
          <p:cNvPicPr>
            <a:picLocks noChangeAspect="1"/>
          </p:cNvPicPr>
          <p:nvPr/>
        </p:nvPicPr>
        <p:blipFill>
          <a:blip r:embed="rId2"/>
          <a:stretch>
            <a:fillRect/>
          </a:stretch>
        </p:blipFill>
        <p:spPr>
          <a:xfrm>
            <a:off x="6072198" y="3714752"/>
            <a:ext cx="2295525" cy="2305050"/>
          </a:xfrm>
          <a:prstGeom prst="rect">
            <a:avLst/>
          </a:prstGeom>
          <a:effectLst>
            <a:softEdge rad="317500"/>
          </a:effectLst>
        </p:spPr>
      </p:pic>
      <p:pic>
        <p:nvPicPr>
          <p:cNvPr id="10" name="Immagine 9" descr="b_18_la_storia_raccontata.jpg"/>
          <p:cNvPicPr>
            <a:picLocks noChangeAspect="1"/>
          </p:cNvPicPr>
          <p:nvPr/>
        </p:nvPicPr>
        <p:blipFill>
          <a:blip r:embed="rId3"/>
          <a:stretch>
            <a:fillRect/>
          </a:stretch>
        </p:blipFill>
        <p:spPr>
          <a:xfrm>
            <a:off x="571472" y="4357694"/>
            <a:ext cx="3071834" cy="2008344"/>
          </a:xfrm>
          <a:prstGeom prst="rect">
            <a:avLst/>
          </a:prstGeom>
          <a:effectLst>
            <a:softEdge rad="63500"/>
          </a:effectLst>
        </p:spPr>
      </p:pic>
      <p:sp>
        <p:nvSpPr>
          <p:cNvPr id="11" name="CasellaDiTesto 10"/>
          <p:cNvSpPr txBox="1"/>
          <p:nvPr/>
        </p:nvSpPr>
        <p:spPr>
          <a:xfrm>
            <a:off x="571472" y="2357430"/>
            <a:ext cx="7929618" cy="369332"/>
          </a:xfrm>
          <a:prstGeom prst="rect">
            <a:avLst/>
          </a:prstGeom>
          <a:noFill/>
        </p:spPr>
        <p:txBody>
          <a:bodyPr wrap="square" rtlCol="0">
            <a:spAutoFit/>
          </a:bodyPr>
          <a:lstStyle/>
          <a:p>
            <a:endParaRPr lang="it-IT" dirty="0"/>
          </a:p>
        </p:txBody>
      </p:sp>
      <p:sp>
        <p:nvSpPr>
          <p:cNvPr id="12" name="CasellaDiTesto 11"/>
          <p:cNvSpPr txBox="1"/>
          <p:nvPr/>
        </p:nvSpPr>
        <p:spPr>
          <a:xfrm>
            <a:off x="428596" y="2285992"/>
            <a:ext cx="7929618" cy="1815882"/>
          </a:xfrm>
          <a:prstGeom prst="rect">
            <a:avLst/>
          </a:prstGeom>
          <a:noFill/>
        </p:spPr>
        <p:txBody>
          <a:bodyPr wrap="square" rtlCol="0">
            <a:spAutoFit/>
          </a:bodyPr>
          <a:lstStyle/>
          <a:p>
            <a:pPr>
              <a:buFont typeface="Arial" pitchFamily="34" charset="0"/>
              <a:buChar char="•"/>
            </a:pPr>
            <a:r>
              <a:rPr lang="it-IT" sz="2800" dirty="0" smtClean="0">
                <a:solidFill>
                  <a:schemeClr val="bg1">
                    <a:lumMod val="95000"/>
                    <a:lumOff val="5000"/>
                  </a:schemeClr>
                </a:solidFill>
                <a:hlinkClick r:id="rId4" action="ppaction://hlinksldjump"/>
              </a:rPr>
              <a:t>Cause e inizio della guerra</a:t>
            </a:r>
            <a:endParaRPr lang="it-IT" sz="2800" dirty="0" smtClean="0">
              <a:solidFill>
                <a:schemeClr val="bg1">
                  <a:lumMod val="95000"/>
                  <a:lumOff val="5000"/>
                </a:schemeClr>
              </a:solidFill>
            </a:endParaRPr>
          </a:p>
          <a:p>
            <a:pPr>
              <a:buFont typeface="Arial" pitchFamily="34" charset="0"/>
              <a:buChar char="•"/>
            </a:pPr>
            <a:r>
              <a:rPr lang="it-IT" sz="2800" dirty="0" smtClean="0">
                <a:solidFill>
                  <a:schemeClr val="bg1">
                    <a:lumMod val="95000"/>
                    <a:lumOff val="5000"/>
                  </a:schemeClr>
                </a:solidFill>
                <a:hlinkClick r:id="rId5" action="ppaction://hlinksldjump"/>
              </a:rPr>
              <a:t>L’Italia in guerra</a:t>
            </a:r>
            <a:endParaRPr lang="it-IT" sz="2800" dirty="0" smtClean="0">
              <a:solidFill>
                <a:schemeClr val="bg1">
                  <a:lumMod val="95000"/>
                  <a:lumOff val="5000"/>
                </a:schemeClr>
              </a:solidFill>
            </a:endParaRPr>
          </a:p>
          <a:p>
            <a:pPr>
              <a:buFont typeface="Arial" pitchFamily="34" charset="0"/>
              <a:buChar char="•"/>
            </a:pPr>
            <a:r>
              <a:rPr lang="it-IT" sz="2800" dirty="0" smtClean="0">
                <a:solidFill>
                  <a:schemeClr val="bg1">
                    <a:lumMod val="95000"/>
                    <a:lumOff val="5000"/>
                  </a:schemeClr>
                </a:solidFill>
                <a:hlinkClick r:id="rId6" action="ppaction://hlinksldjump"/>
              </a:rPr>
              <a:t>La grande guerra</a:t>
            </a:r>
            <a:endParaRPr lang="it-IT" sz="2800" dirty="0" smtClean="0">
              <a:solidFill>
                <a:schemeClr val="bg1">
                  <a:lumMod val="95000"/>
                  <a:lumOff val="5000"/>
                </a:schemeClr>
              </a:solidFill>
            </a:endParaRPr>
          </a:p>
          <a:p>
            <a:pPr>
              <a:buFont typeface="Arial" pitchFamily="34" charset="0"/>
              <a:buChar char="•"/>
            </a:pPr>
            <a:r>
              <a:rPr lang="it-IT" sz="2800" dirty="0" smtClean="0">
                <a:solidFill>
                  <a:schemeClr val="bg1">
                    <a:lumMod val="95000"/>
                    <a:lumOff val="5000"/>
                  </a:schemeClr>
                </a:solidFill>
                <a:hlinkClick r:id="rId7" action="ppaction://hlinksldjump"/>
              </a:rPr>
              <a:t>I trattati di pace</a:t>
            </a:r>
            <a:endParaRPr lang="it-IT" sz="2800" dirty="0">
              <a:solidFill>
                <a:schemeClr val="bg1">
                  <a:lumMod val="95000"/>
                  <a:lumOff val="5000"/>
                </a:schemeClr>
              </a:solidFill>
            </a:endParaRPr>
          </a:p>
        </p:txBody>
      </p:sp>
      <p:pic>
        <p:nvPicPr>
          <p:cNvPr id="13" name="Immagine 12" descr="caccia_fucili2.jpg"/>
          <p:cNvPicPr>
            <a:picLocks noChangeAspect="1"/>
          </p:cNvPicPr>
          <p:nvPr/>
        </p:nvPicPr>
        <p:blipFill>
          <a:blip r:embed="rId8"/>
          <a:stretch>
            <a:fillRect/>
          </a:stretch>
        </p:blipFill>
        <p:spPr>
          <a:xfrm rot="19846468">
            <a:off x="3748401" y="2946257"/>
            <a:ext cx="4024318" cy="1223077"/>
          </a:xfrm>
          <a:prstGeom prst="rect">
            <a:avLst/>
          </a:prstGeom>
          <a:effectLst>
            <a:softEdge rad="317500"/>
          </a:effectLst>
        </p:spPr>
      </p:pic>
      <p:sp>
        <p:nvSpPr>
          <p:cNvPr id="14" name="CasellaDiTesto 13"/>
          <p:cNvSpPr txBox="1"/>
          <p:nvPr/>
        </p:nvSpPr>
        <p:spPr>
          <a:xfrm>
            <a:off x="6500826" y="6215082"/>
            <a:ext cx="2643174" cy="369332"/>
          </a:xfrm>
          <a:prstGeom prst="rect">
            <a:avLst/>
          </a:prstGeom>
          <a:noFill/>
        </p:spPr>
        <p:txBody>
          <a:bodyPr wrap="square" rtlCol="0">
            <a:spAutoFit/>
          </a:bodyPr>
          <a:lstStyle/>
          <a:p>
            <a:r>
              <a:rPr lang="it-IT" dirty="0" smtClean="0">
                <a:solidFill>
                  <a:schemeClr val="accent5">
                    <a:lumMod val="50000"/>
                  </a:schemeClr>
                </a:solidFill>
                <a:hlinkClick r:id="rId9" action="ppaction://hlinksldjump"/>
              </a:rPr>
              <a:t>Torna a mappa tesina</a:t>
            </a:r>
            <a:endParaRPr lang="it-IT" dirty="0">
              <a:solidFill>
                <a:schemeClr val="accent5">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3000"/>
                                        <p:tgtEl>
                                          <p:spTgt spid="13"/>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3000"/>
                                        <p:tgtEl>
                                          <p:spTgt spid="8"/>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3000"/>
                                        <p:tgtEl>
                                          <p:spTgt spid="10"/>
                                        </p:tgtEl>
                                      </p:cBhvr>
                                    </p:animEffect>
                                  </p:childTnLst>
                                </p:cTn>
                              </p:par>
                              <p:par>
                                <p:cTn id="14" presetID="27" presetClass="entr" presetSubtype="0" fill="hold" grpId="0" nodeType="withEffect">
                                  <p:stCondLst>
                                    <p:cond delay="0"/>
                                  </p:stCondLst>
                                  <p:iterate type="lt">
                                    <p:tmPct val="50000"/>
                                  </p:iterate>
                                  <p:childTnLst>
                                    <p:set>
                                      <p:cBhvr>
                                        <p:cTn id="15" dur="1" fill="hold">
                                          <p:stCondLst>
                                            <p:cond delay="0"/>
                                          </p:stCondLst>
                                        </p:cTn>
                                        <p:tgtEl>
                                          <p:spTgt spid="7"/>
                                        </p:tgtEl>
                                        <p:attrNameLst>
                                          <p:attrName>style.visibility</p:attrName>
                                        </p:attrNameLst>
                                      </p:cBhvr>
                                      <p:to>
                                        <p:strVal val="visible"/>
                                      </p:to>
                                    </p:set>
                                    <p:anim calcmode="discrete" valueType="clr">
                                      <p:cBhvr override="childStyle">
                                        <p:cTn id="16" dur="50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7" dur="500"/>
                                        <p:tgtEl>
                                          <p:spTgt spid="7"/>
                                        </p:tgtEl>
                                        <p:attrNameLst>
                                          <p:attrName>fillcolor</p:attrName>
                                        </p:attrNameLst>
                                      </p:cBhvr>
                                      <p:tavLst>
                                        <p:tav tm="0">
                                          <p:val>
                                            <p:clrVal>
                                              <a:schemeClr val="accent2"/>
                                            </p:clrVal>
                                          </p:val>
                                        </p:tav>
                                        <p:tav tm="50000">
                                          <p:val>
                                            <p:clrVal>
                                              <a:schemeClr val="hlink"/>
                                            </p:clrVal>
                                          </p:val>
                                        </p:tav>
                                      </p:tavLst>
                                    </p:anim>
                                    <p:set>
                                      <p:cBhvr>
                                        <p:cTn id="18" dur="50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6463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it-IT" sz="3600" dirty="0" smtClean="0">
                <a:latin typeface="BankGothic Md BT" pitchFamily="34" charset="0"/>
              </a:rPr>
              <a:t>CAUSE E INIZIO DELLA GUERRA</a:t>
            </a:r>
            <a:endParaRPr lang="it-IT" sz="3600" dirty="0">
              <a:latin typeface="BankGothic Md BT" pitchFamily="34" charset="0"/>
            </a:endParaRPr>
          </a:p>
        </p:txBody>
      </p:sp>
      <p:sp>
        <p:nvSpPr>
          <p:cNvPr id="4" name="CasellaDiTesto 3"/>
          <p:cNvSpPr txBox="1"/>
          <p:nvPr/>
        </p:nvSpPr>
        <p:spPr>
          <a:xfrm>
            <a:off x="7000892" y="6429396"/>
            <a:ext cx="1857388" cy="369332"/>
          </a:xfrm>
          <a:prstGeom prst="rect">
            <a:avLst/>
          </a:prstGeom>
          <a:noFill/>
        </p:spPr>
        <p:txBody>
          <a:bodyPr wrap="square" rtlCol="0">
            <a:spAutoFit/>
          </a:bodyPr>
          <a:lstStyle/>
          <a:p>
            <a:r>
              <a:rPr lang="it-IT" dirty="0" smtClean="0">
                <a:hlinkClick r:id="rId2" action="ppaction://hlinksldjump"/>
              </a:rPr>
              <a:t>Torna a storia</a:t>
            </a:r>
            <a:endParaRPr lang="it-IT" dirty="0"/>
          </a:p>
        </p:txBody>
      </p:sp>
      <p:pic>
        <p:nvPicPr>
          <p:cNvPr id="5" name="Immagine 4" descr="arditiblu.jpg"/>
          <p:cNvPicPr>
            <a:picLocks noChangeAspect="1"/>
          </p:cNvPicPr>
          <p:nvPr/>
        </p:nvPicPr>
        <p:blipFill>
          <a:blip r:embed="rId3"/>
          <a:stretch>
            <a:fillRect/>
          </a:stretch>
        </p:blipFill>
        <p:spPr>
          <a:xfrm>
            <a:off x="1643042" y="1643050"/>
            <a:ext cx="6072230" cy="4007672"/>
          </a:xfrm>
          <a:prstGeom prst="rect">
            <a:avLst/>
          </a:prstGeom>
          <a:effectLst>
            <a:softEdge rad="127000"/>
          </a:effectLst>
        </p:spPr>
      </p:pic>
      <p:sp>
        <p:nvSpPr>
          <p:cNvPr id="6" name="Rettangolo 5"/>
          <p:cNvSpPr/>
          <p:nvPr/>
        </p:nvSpPr>
        <p:spPr>
          <a:xfrm>
            <a:off x="642910" y="928670"/>
            <a:ext cx="8001056" cy="4708981"/>
          </a:xfrm>
          <a:prstGeom prst="rect">
            <a:avLst/>
          </a:prstGeom>
        </p:spPr>
        <p:txBody>
          <a:bodyPr wrap="square">
            <a:spAutoFit/>
          </a:bodyPr>
          <a:lstStyle/>
          <a:p>
            <a:r>
              <a:rPr lang="it-IT" sz="2000" dirty="0" smtClean="0"/>
              <a:t>L a prima guerra mondiale ebbe molteplici cause di natura economica, storico-politiche e socio-culturali.</a:t>
            </a:r>
          </a:p>
          <a:p>
            <a:r>
              <a:rPr lang="it-IT" sz="2000" b="1" dirty="0" smtClean="0"/>
              <a:t>Cause economiche</a:t>
            </a:r>
            <a:r>
              <a:rPr lang="it-IT" sz="2000" dirty="0" smtClean="0"/>
              <a:t>: lo sviluppo del capitalismo che ha portato ad una politica di tipo imperialistica basata sull’espansione dei mercati e delle fonti di importazione.</a:t>
            </a:r>
          </a:p>
          <a:p>
            <a:r>
              <a:rPr lang="it-IT" sz="2000" b="1" dirty="0" smtClean="0"/>
              <a:t>Cause </a:t>
            </a:r>
            <a:r>
              <a:rPr lang="it-IT" sz="2000" b="1" dirty="0" err="1" smtClean="0"/>
              <a:t>storico-politiche</a:t>
            </a:r>
            <a:r>
              <a:rPr lang="it-IT" sz="2000" dirty="0" smtClean="0"/>
              <a:t>:l’espansionismo della Germania, voglia di rivincita da parte della Francia contro la Germania, rivalità austro-russa nella penisola balcanica.</a:t>
            </a:r>
          </a:p>
          <a:p>
            <a:r>
              <a:rPr lang="it-IT" sz="2000" dirty="0" smtClean="0"/>
              <a:t>Obbiettivo dell’Italia nella conquista del Trentino Alto Adige e del Friuli Venezia Giulia.</a:t>
            </a:r>
          </a:p>
          <a:p>
            <a:r>
              <a:rPr lang="it-IT" sz="2000" b="1" dirty="0" smtClean="0"/>
              <a:t>Cause socio-culturali</a:t>
            </a:r>
            <a:r>
              <a:rPr lang="it-IT" sz="2000" dirty="0" smtClean="0"/>
              <a:t>:l’accentuarsi del nazionalismo che si presenta come legato alle tesi razziste, all’esaltazione della guerra liberatrice di energia.</a:t>
            </a:r>
          </a:p>
          <a:p>
            <a:r>
              <a:rPr lang="it-IT" sz="2000" dirty="0" smtClean="0"/>
              <a:t>La difesa di tutti questi interessi è all’origine della conflittualità mondiale.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8"/>
          <p:cNvSpPr txBox="1">
            <a:spLocks noChangeArrowheads="1"/>
          </p:cNvSpPr>
          <p:nvPr/>
        </p:nvSpPr>
        <p:spPr bwMode="auto">
          <a:xfrm>
            <a:off x="0" y="1773238"/>
            <a:ext cx="9144000" cy="914400"/>
          </a:xfrm>
          <a:prstGeom prst="rect">
            <a:avLst/>
          </a:prstGeom>
          <a:noFill/>
          <a:ln w="9525">
            <a:noFill/>
            <a:miter lim="800000"/>
            <a:headEnd/>
            <a:tailEnd/>
          </a:ln>
        </p:spPr>
        <p:txBody>
          <a:bodyPr>
            <a:spAutoFit/>
          </a:bodyPr>
          <a:lstStyle/>
          <a:p>
            <a:pPr algn="ctr">
              <a:spcBef>
                <a:spcPct val="50000"/>
              </a:spcBef>
            </a:pPr>
            <a:r>
              <a:rPr lang="it-IT" sz="5400" dirty="0">
                <a:latin typeface="Brush Script MT" pitchFamily="66" charset="0"/>
              </a:rPr>
              <a:t>Due principi irrinunciabili per l’uomo</a:t>
            </a:r>
          </a:p>
        </p:txBody>
      </p:sp>
      <p:pic>
        <p:nvPicPr>
          <p:cNvPr id="5123" name="Picture 30" descr="no+racism"/>
          <p:cNvPicPr>
            <a:picLocks noChangeAspect="1" noChangeArrowheads="1"/>
          </p:cNvPicPr>
          <p:nvPr/>
        </p:nvPicPr>
        <p:blipFill>
          <a:blip r:embed="rId2"/>
          <a:srcRect/>
          <a:stretch>
            <a:fillRect/>
          </a:stretch>
        </p:blipFill>
        <p:spPr bwMode="auto">
          <a:xfrm>
            <a:off x="5364163" y="2924175"/>
            <a:ext cx="3117850" cy="3408363"/>
          </a:xfrm>
          <a:prstGeom prst="rect">
            <a:avLst/>
          </a:prstGeom>
          <a:noFill/>
          <a:ln w="9525">
            <a:noFill/>
            <a:miter lim="800000"/>
            <a:headEnd/>
            <a:tailEnd/>
          </a:ln>
          <a:effectLst>
            <a:softEdge rad="127000"/>
          </a:effectLst>
        </p:spPr>
      </p:pic>
      <p:pic>
        <p:nvPicPr>
          <p:cNvPr id="5124" name="Picture 31" descr="farfalla"/>
          <p:cNvPicPr>
            <a:picLocks noChangeAspect="1" noChangeArrowheads="1"/>
          </p:cNvPicPr>
          <p:nvPr/>
        </p:nvPicPr>
        <p:blipFill>
          <a:blip r:embed="rId3"/>
          <a:srcRect/>
          <a:stretch>
            <a:fillRect/>
          </a:stretch>
        </p:blipFill>
        <p:spPr bwMode="auto">
          <a:xfrm>
            <a:off x="323850" y="3500438"/>
            <a:ext cx="4095750" cy="2857500"/>
          </a:xfrm>
          <a:prstGeom prst="rect">
            <a:avLst/>
          </a:prstGeom>
          <a:noFill/>
          <a:ln w="9525">
            <a:noFill/>
            <a:miter lim="800000"/>
            <a:headEnd/>
            <a:tailEnd/>
          </a:ln>
          <a:effectLst>
            <a:softEdge rad="63500"/>
          </a:effectLst>
        </p:spPr>
      </p:pic>
      <p:sp>
        <p:nvSpPr>
          <p:cNvPr id="5125" name="WordArt 33"/>
          <p:cNvSpPr>
            <a:spLocks noChangeArrowheads="1" noChangeShapeType="1" noTextEdit="1"/>
          </p:cNvSpPr>
          <p:nvPr/>
        </p:nvSpPr>
        <p:spPr bwMode="auto">
          <a:xfrm>
            <a:off x="323850" y="476250"/>
            <a:ext cx="8424863" cy="1152525"/>
          </a:xfrm>
          <a:prstGeom prst="rect">
            <a:avLst/>
          </a:prstGeom>
        </p:spPr>
        <p:txBody>
          <a:bodyPr wrap="none" fromWordArt="1">
            <a:prstTxWarp prst="textPlain">
              <a:avLst>
                <a:gd name="adj" fmla="val 50000"/>
              </a:avLst>
            </a:prstTxWarp>
          </a:bodyPr>
          <a:lstStyle/>
          <a:p>
            <a:pPr algn="ctr"/>
            <a:endParaRPr lang="it-IT" sz="3600" kern="10" dirty="0">
              <a:ln w="9525">
                <a:solidFill>
                  <a:srgbClr val="000000"/>
                </a:solidFill>
                <a:round/>
                <a:headEnd/>
                <a:tailEnd/>
              </a:ln>
              <a:solidFill>
                <a:srgbClr val="3366FF"/>
              </a:solidFill>
              <a:latin typeface="Arial Black"/>
            </a:endParaRPr>
          </a:p>
        </p:txBody>
      </p:sp>
      <p:sp>
        <p:nvSpPr>
          <p:cNvPr id="6" name="Rettangolo 5"/>
          <p:cNvSpPr/>
          <p:nvPr/>
        </p:nvSpPr>
        <p:spPr>
          <a:xfrm>
            <a:off x="0" y="214290"/>
            <a:ext cx="9144000" cy="923330"/>
          </a:xfrm>
          <a:prstGeom prst="rect">
            <a:avLst/>
          </a:prstGeom>
          <a:noFill/>
          <a:ln>
            <a:noFill/>
          </a:ln>
          <a:effectLst>
            <a:reflection blurRad="6350" stA="50000" endA="300" endPos="55000" dir="5400000" sy="-100000" algn="bl" rotWithShape="0"/>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kern="10"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rPr>
              <a:t>Libertà e uguaglianza</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par>
                                <p:cTn id="8" presetID="21" presetClass="entr" presetSubtype="4" fill="hold" nodeType="withEffect">
                                  <p:stCondLst>
                                    <p:cond delay="0"/>
                                  </p:stCondLst>
                                  <p:childTnLst>
                                    <p:set>
                                      <p:cBhvr>
                                        <p:cTn id="9" dur="1" fill="hold">
                                          <p:stCondLst>
                                            <p:cond delay="0"/>
                                          </p:stCondLst>
                                        </p:cTn>
                                        <p:tgtEl>
                                          <p:spTgt spid="5123"/>
                                        </p:tgtEl>
                                        <p:attrNameLst>
                                          <p:attrName>style.visibility</p:attrName>
                                        </p:attrNameLst>
                                      </p:cBhvr>
                                      <p:to>
                                        <p:strVal val="visible"/>
                                      </p:to>
                                    </p:set>
                                    <p:animEffect transition="in" filter="wheel(4)">
                                      <p:cBhvr>
                                        <p:cTn id="10" dur="2000"/>
                                        <p:tgtEl>
                                          <p:spTgt spid="5123"/>
                                        </p:tgtEl>
                                      </p:cBhvr>
                                    </p:animEffec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2000"/>
                                        <p:tgtEl>
                                          <p:spTgt spid="5124"/>
                                        </p:tgtEl>
                                      </p:cBhvr>
                                    </p:animEffect>
                                  </p:childTnLst>
                                </p:cTn>
                              </p:par>
                              <p:par>
                                <p:cTn id="14" presetID="2" presetClass="entr" presetSubtype="2" fill="hold" grpId="0" nodeType="withEffect">
                                  <p:stCondLst>
                                    <p:cond delay="0"/>
                                  </p:stCondLst>
                                  <p:childTnLst>
                                    <p:set>
                                      <p:cBhvr>
                                        <p:cTn id="15" dur="1" fill="hold">
                                          <p:stCondLst>
                                            <p:cond delay="0"/>
                                          </p:stCondLst>
                                        </p:cTn>
                                        <p:tgtEl>
                                          <p:spTgt spid="5122"/>
                                        </p:tgtEl>
                                        <p:attrNameLst>
                                          <p:attrName>style.visibility</p:attrName>
                                        </p:attrNameLst>
                                      </p:cBhvr>
                                      <p:to>
                                        <p:strVal val="visible"/>
                                      </p:to>
                                    </p:set>
                                    <p:anim calcmode="lin" valueType="num">
                                      <p:cBhvr additive="base">
                                        <p:cTn id="16" dur="5000" fill="hold"/>
                                        <p:tgtEl>
                                          <p:spTgt spid="5122"/>
                                        </p:tgtEl>
                                        <p:attrNameLst>
                                          <p:attrName>ppt_x</p:attrName>
                                        </p:attrNameLst>
                                      </p:cBhvr>
                                      <p:tavLst>
                                        <p:tav tm="0">
                                          <p:val>
                                            <p:strVal val="1+#ppt_w/2"/>
                                          </p:val>
                                        </p:tav>
                                        <p:tav tm="100000">
                                          <p:val>
                                            <p:strVal val="#ppt_x"/>
                                          </p:val>
                                        </p:tav>
                                      </p:tavLst>
                                    </p:anim>
                                    <p:anim calcmode="lin" valueType="num">
                                      <p:cBhvr additive="base">
                                        <p:cTn id="17" dur="5000" fill="hold"/>
                                        <p:tgtEl>
                                          <p:spTgt spid="5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2000" r="-1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142852"/>
            <a:ext cx="9144000" cy="707886"/>
          </a:xfrm>
          <a:prstGeom prst="rect">
            <a:avLst/>
          </a:prstGeom>
          <a:noFill/>
        </p:spPr>
        <p:txBody>
          <a:bodyPr wrap="square" rtlCol="0">
            <a:spAutoFit/>
          </a:bodyPr>
          <a:lstStyle/>
          <a:p>
            <a:pPr algn="ctr"/>
            <a:r>
              <a:rPr lang="it-IT" sz="4000" dirty="0" smtClean="0">
                <a:latin typeface="Berlin Sans FB Demi" pitchFamily="34" charset="0"/>
              </a:rPr>
              <a:t>L’ITALIA IN GUERRA</a:t>
            </a:r>
            <a:endParaRPr lang="it-IT" sz="4000" dirty="0">
              <a:latin typeface="Berlin Sans FB Demi" pitchFamily="34" charset="0"/>
            </a:endParaRPr>
          </a:p>
        </p:txBody>
      </p:sp>
      <p:sp>
        <p:nvSpPr>
          <p:cNvPr id="3" name="CasellaDiTesto 2"/>
          <p:cNvSpPr txBox="1"/>
          <p:nvPr/>
        </p:nvSpPr>
        <p:spPr>
          <a:xfrm>
            <a:off x="642910" y="1285860"/>
            <a:ext cx="4429156" cy="4832092"/>
          </a:xfrm>
          <a:prstGeom prst="rect">
            <a:avLst/>
          </a:prstGeom>
          <a:noFill/>
        </p:spPr>
        <p:txBody>
          <a:bodyPr wrap="square" rtlCol="0">
            <a:spAutoFit/>
          </a:bodyPr>
          <a:lstStyle/>
          <a:p>
            <a:r>
              <a:rPr lang="it-IT" sz="2800" dirty="0" smtClean="0">
                <a:solidFill>
                  <a:srgbClr val="FFFF00"/>
                </a:solidFill>
              </a:rPr>
              <a:t>Il 3 maggio 1915 l’Italia uscì dall’Alleanza. Il 24 maggio, dopo una massiccia propaganda che orientò l’opinione pubblica a favore dell’intervento, venne dichiarata guerra all’Austria ; e nel 1916 anche alla Germania, è così che l’Italia entra in guerra.</a:t>
            </a:r>
            <a:endParaRPr lang="it-IT" sz="2800" dirty="0">
              <a:solidFill>
                <a:srgbClr val="FFFF00"/>
              </a:solidFill>
            </a:endParaRPr>
          </a:p>
        </p:txBody>
      </p:sp>
      <p:sp>
        <p:nvSpPr>
          <p:cNvPr id="8" name="CasellaDiTesto 7"/>
          <p:cNvSpPr txBox="1"/>
          <p:nvPr/>
        </p:nvSpPr>
        <p:spPr>
          <a:xfrm>
            <a:off x="6572264" y="6357958"/>
            <a:ext cx="2286016" cy="369332"/>
          </a:xfrm>
          <a:prstGeom prst="rect">
            <a:avLst/>
          </a:prstGeom>
          <a:noFill/>
        </p:spPr>
        <p:txBody>
          <a:bodyPr wrap="square" rtlCol="0">
            <a:spAutoFit/>
          </a:bodyPr>
          <a:lstStyle/>
          <a:p>
            <a:r>
              <a:rPr lang="it-IT" dirty="0" smtClean="0">
                <a:hlinkClick r:id="rId3" action="ppaction://hlinksldjump"/>
              </a:rPr>
              <a:t>Torna a storia</a:t>
            </a:r>
            <a:endParaRPr lang="it-IT" dirty="0"/>
          </a:p>
        </p:txBody>
      </p:sp>
      <p:pic>
        <p:nvPicPr>
          <p:cNvPr id="5" name="Immagine 4" descr="CAGTEBCT.jpg"/>
          <p:cNvPicPr>
            <a:picLocks noChangeAspect="1"/>
          </p:cNvPicPr>
          <p:nvPr/>
        </p:nvPicPr>
        <p:blipFill>
          <a:blip r:embed="rId4"/>
          <a:stretch>
            <a:fillRect/>
          </a:stretch>
        </p:blipFill>
        <p:spPr>
          <a:xfrm>
            <a:off x="5643570" y="3786190"/>
            <a:ext cx="2571768" cy="2571768"/>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2000" b="-2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0"/>
            <a:ext cx="9144000" cy="769441"/>
          </a:xfrm>
          <a:prstGeom prst="rect">
            <a:avLst/>
          </a:prstGeom>
          <a:noFill/>
        </p:spPr>
        <p:txBody>
          <a:bodyPr wrap="square" rtlCol="0">
            <a:spAutoFit/>
          </a:bodyPr>
          <a:lstStyle/>
          <a:p>
            <a:pPr algn="ctr"/>
            <a:r>
              <a:rPr lang="it-IT" sz="4400" dirty="0" smtClean="0">
                <a:latin typeface="Bernard MT Condensed" pitchFamily="18" charset="0"/>
              </a:rPr>
              <a:t>LA GRANDE GUERRA</a:t>
            </a:r>
            <a:endParaRPr lang="it-IT" sz="4400" dirty="0">
              <a:latin typeface="Bernard MT Condensed" pitchFamily="18" charset="0"/>
            </a:endParaRPr>
          </a:p>
        </p:txBody>
      </p:sp>
      <p:sp>
        <p:nvSpPr>
          <p:cNvPr id="5" name="CasellaDiTesto 4"/>
          <p:cNvSpPr txBox="1"/>
          <p:nvPr/>
        </p:nvSpPr>
        <p:spPr>
          <a:xfrm>
            <a:off x="0" y="1000108"/>
            <a:ext cx="9144000" cy="5632311"/>
          </a:xfrm>
          <a:prstGeom prst="rect">
            <a:avLst/>
          </a:prstGeom>
          <a:noFill/>
        </p:spPr>
        <p:txBody>
          <a:bodyPr wrap="square" rtlCol="0">
            <a:spAutoFit/>
          </a:bodyPr>
          <a:lstStyle/>
          <a:p>
            <a:r>
              <a:rPr lang="it-IT" b="1" dirty="0" smtClean="0"/>
              <a:t>IL FRONTE ITALIANO</a:t>
            </a:r>
          </a:p>
          <a:p>
            <a:r>
              <a:rPr lang="it-IT" dirty="0" smtClean="0"/>
              <a:t>Nel giugno del 1916 gli austriaci sfondarono le linee italiane e occuparono Asiago, ma dovettero fermarsi per respingere i Russi sull’altro fronte. Il generale Cadorna contrattaccò e liberò Gorizia, dopodiché si tornò allo stallo e alla guerra di trincea.</a:t>
            </a:r>
          </a:p>
          <a:p>
            <a:endParaRPr lang="it-IT" dirty="0" smtClean="0"/>
          </a:p>
          <a:p>
            <a:r>
              <a:rPr lang="it-IT" b="1" dirty="0" smtClean="0"/>
              <a:t>IL 1917 LA SVOLTA</a:t>
            </a:r>
          </a:p>
          <a:p>
            <a:r>
              <a:rPr lang="it-IT" dirty="0" smtClean="0"/>
              <a:t>I Tedeschi intensificarono la guerra sottomarina. Ciò danneggiava anche i rapporti commerciali degli Stati Uniti con l’Europa. Il 6 aprile gli USA entrarono in guerra con l’Intesa. In Italia grazie alla crisi della Russia, Austriaci e Tedeschi si concentrarono sul fronte occidentale e italiano. Sfondate le linee italiane il 24 ottobre a Caporetto, gli Austriaci penetrarono in Italia. Diaz, succeduto a Cadorna, li bloccò sul fiume Piave.</a:t>
            </a:r>
          </a:p>
          <a:p>
            <a:r>
              <a:rPr lang="it-IT" dirty="0" smtClean="0"/>
              <a:t>I soldati al fronte, ormai sfiniti, iniziarono a rifiutare di combattere.</a:t>
            </a:r>
          </a:p>
          <a:p>
            <a:endParaRPr lang="it-IT" dirty="0" smtClean="0"/>
          </a:p>
          <a:p>
            <a:r>
              <a:rPr lang="it-IT" b="1" dirty="0" smtClean="0"/>
              <a:t>1918: CONCLUSIONE DEL CONFLITTO</a:t>
            </a:r>
          </a:p>
          <a:p>
            <a:r>
              <a:rPr lang="it-IT" dirty="0" smtClean="0"/>
              <a:t>Nella primavere del 1918 l’Intesa respinse l’attacco dell’Alleanza sul fronte occidentale.</a:t>
            </a:r>
          </a:p>
          <a:p>
            <a:r>
              <a:rPr lang="it-IT" dirty="0" smtClean="0"/>
              <a:t>Il 29 ottobre 1918 l’Italia sconfisse l’Austria a Vittorio Veneto, e il 3 novembre fu firmato l’armistizio. Il 30 ottobre la Turchia si arrese.</a:t>
            </a:r>
          </a:p>
          <a:p>
            <a:pPr algn="just"/>
            <a:r>
              <a:rPr lang="it-IT" dirty="0" smtClean="0"/>
              <a:t>L’11 novembre, dopo l’abdicazione di Guglielmo II e la proclamazione della repubblica, la Germania firmò l’armistizio di </a:t>
            </a:r>
            <a:r>
              <a:rPr lang="it-IT" i="1" dirty="0" err="1" smtClean="0"/>
              <a:t>Rethondes</a:t>
            </a:r>
            <a:r>
              <a:rPr lang="it-IT" i="1" dirty="0" smtClean="0"/>
              <a:t>.</a:t>
            </a:r>
          </a:p>
          <a:p>
            <a:r>
              <a:rPr lang="it-IT" dirty="0" smtClean="0"/>
              <a:t> </a:t>
            </a:r>
            <a:endParaRPr lang="it-IT" dirty="0"/>
          </a:p>
        </p:txBody>
      </p:sp>
      <p:sp>
        <p:nvSpPr>
          <p:cNvPr id="6" name="CasellaDiTesto 5"/>
          <p:cNvSpPr txBox="1"/>
          <p:nvPr/>
        </p:nvSpPr>
        <p:spPr>
          <a:xfrm>
            <a:off x="6715140" y="6572272"/>
            <a:ext cx="2143140" cy="369332"/>
          </a:xfrm>
          <a:prstGeom prst="rect">
            <a:avLst/>
          </a:prstGeom>
          <a:noFill/>
        </p:spPr>
        <p:txBody>
          <a:bodyPr wrap="square" rtlCol="0">
            <a:spAutoFit/>
          </a:bodyPr>
          <a:lstStyle/>
          <a:p>
            <a:r>
              <a:rPr lang="it-IT" dirty="0" smtClean="0">
                <a:hlinkClick r:id="rId4" action="ppaction://hlinksldjump"/>
              </a:rPr>
              <a:t>Torna a storia</a:t>
            </a:r>
            <a:endParaRPr lang="it-IT"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asellaDiTesto 1"/>
          <p:cNvSpPr txBox="1"/>
          <p:nvPr/>
        </p:nvSpPr>
        <p:spPr>
          <a:xfrm>
            <a:off x="0" y="142852"/>
            <a:ext cx="9144000" cy="830997"/>
          </a:xfrm>
          <a:prstGeom prst="rect">
            <a:avLst/>
          </a:prstGeom>
          <a:noFill/>
        </p:spPr>
        <p:txBody>
          <a:bodyPr wrap="square" rtlCol="0">
            <a:spAutoFit/>
          </a:bodyPr>
          <a:lstStyle/>
          <a:p>
            <a:pPr algn="ctr"/>
            <a:r>
              <a:rPr lang="it-IT" sz="4800" dirty="0" smtClean="0">
                <a:latin typeface="Algerian" pitchFamily="82" charset="0"/>
              </a:rPr>
              <a:t>I TRATTATI </a:t>
            </a:r>
            <a:r>
              <a:rPr lang="it-IT" sz="4800" dirty="0" err="1" smtClean="0">
                <a:latin typeface="Algerian" pitchFamily="82" charset="0"/>
              </a:rPr>
              <a:t>DI</a:t>
            </a:r>
            <a:r>
              <a:rPr lang="it-IT" sz="4800" dirty="0" smtClean="0">
                <a:latin typeface="Algerian" pitchFamily="82" charset="0"/>
              </a:rPr>
              <a:t> PACE</a:t>
            </a:r>
            <a:endParaRPr lang="it-IT" sz="4800" dirty="0">
              <a:latin typeface="Algerian" pitchFamily="82" charset="0"/>
            </a:endParaRPr>
          </a:p>
        </p:txBody>
      </p:sp>
      <p:sp>
        <p:nvSpPr>
          <p:cNvPr id="3" name="CasellaDiTesto 2"/>
          <p:cNvSpPr txBox="1"/>
          <p:nvPr/>
        </p:nvSpPr>
        <p:spPr>
          <a:xfrm>
            <a:off x="500034" y="1285860"/>
            <a:ext cx="8072494" cy="5262979"/>
          </a:xfrm>
          <a:prstGeom prst="rect">
            <a:avLst/>
          </a:prstGeom>
          <a:noFill/>
        </p:spPr>
        <p:txBody>
          <a:bodyPr wrap="square" rtlCol="0">
            <a:spAutoFit/>
          </a:bodyPr>
          <a:lstStyle/>
          <a:p>
            <a:r>
              <a:rPr lang="it-IT" sz="2400" dirty="0" smtClean="0"/>
              <a:t>Nel 1919, un anno dopo la fine del conflitto mondiale vennero firmati i trattati di pace tra i più importanti vi fu quello di Versailles che firmò la Germania accusata di essere la responsabile principale del conflitto.</a:t>
            </a:r>
          </a:p>
          <a:p>
            <a:r>
              <a:rPr lang="it-IT" sz="2400" dirty="0" smtClean="0"/>
              <a:t>Le conseguenze furono il malcontento generale in tutta Europa infatti:</a:t>
            </a:r>
          </a:p>
          <a:p>
            <a:r>
              <a:rPr lang="it-IT" sz="2400" dirty="0" smtClean="0"/>
              <a:t>La Germania doveva risarcire tutti i danni di guerra.</a:t>
            </a:r>
          </a:p>
          <a:p>
            <a:r>
              <a:rPr lang="it-IT" sz="2400" dirty="0" smtClean="0"/>
              <a:t>L’Italia dilaga il risentimento nei confronti degli alleati (il mito della vittoria mutilata).</a:t>
            </a:r>
          </a:p>
          <a:p>
            <a:r>
              <a:rPr lang="it-IT" sz="2400" dirty="0" smtClean="0"/>
              <a:t>In Russia crolla l’impero degli zar sostituito in un primo momento da una Repubblica democratica, poi dal regime comunista. </a:t>
            </a:r>
          </a:p>
          <a:p>
            <a:endParaRPr lang="it-IT" sz="2400" dirty="0" smtClean="0"/>
          </a:p>
          <a:p>
            <a:r>
              <a:rPr lang="it-IT" sz="2400" dirty="0" smtClean="0">
                <a:hlinkClick r:id="" action="ppaction://hlinkshowjump?jump=nextslide"/>
              </a:rPr>
              <a:t>visualizza immagine</a:t>
            </a:r>
            <a:endParaRPr lang="it-IT" sz="2400" dirty="0"/>
          </a:p>
        </p:txBody>
      </p:sp>
      <p:sp>
        <p:nvSpPr>
          <p:cNvPr id="4" name="CasellaDiTesto 3"/>
          <p:cNvSpPr txBox="1"/>
          <p:nvPr/>
        </p:nvSpPr>
        <p:spPr>
          <a:xfrm>
            <a:off x="6572232" y="6488668"/>
            <a:ext cx="2571768" cy="369332"/>
          </a:xfrm>
          <a:prstGeom prst="rect">
            <a:avLst/>
          </a:prstGeom>
          <a:noFill/>
        </p:spPr>
        <p:txBody>
          <a:bodyPr wrap="square" rtlCol="0">
            <a:spAutoFit/>
          </a:bodyPr>
          <a:lstStyle/>
          <a:p>
            <a:r>
              <a:rPr lang="it-IT" dirty="0" smtClean="0">
                <a:hlinkClick r:id="rId3" action="ppaction://hlinksldjump"/>
              </a:rPr>
              <a:t>Torna a mappa tesina</a:t>
            </a:r>
            <a:endParaRPr lang="it-IT"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6143636" y="6286520"/>
            <a:ext cx="2571768" cy="369332"/>
          </a:xfrm>
          <a:prstGeom prst="rect">
            <a:avLst/>
          </a:prstGeom>
          <a:noFill/>
        </p:spPr>
        <p:txBody>
          <a:bodyPr wrap="square" rtlCol="0">
            <a:spAutoFit/>
          </a:bodyPr>
          <a:lstStyle/>
          <a:p>
            <a:r>
              <a:rPr lang="it-IT" dirty="0" smtClean="0">
                <a:hlinkClick r:id="rId3" action="ppaction://hlinksldjump"/>
              </a:rPr>
              <a:t>Torna a mappa tesina</a:t>
            </a:r>
            <a:endParaRPr lang="it-IT"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1928794" y="0"/>
            <a:ext cx="7215206" cy="1323439"/>
          </a:xfrm>
          <a:prstGeom prst="rect">
            <a:avLst/>
          </a:prstGeom>
          <a:noFill/>
          <a:ln>
            <a:noFill/>
          </a:ln>
          <a:effectLst>
            <a:outerShdw blurRad="57785" dist="33020" dir="3180000" algn="ctr">
              <a:srgbClr val="000000">
                <a:alpha val="30000"/>
              </a:srgbClr>
            </a:outerShdw>
          </a:effectLst>
          <a:scene3d>
            <a:camera prst="perspectiveAbove"/>
            <a:lightRig rig="brightRoom" dir="t">
              <a:rot lat="0" lon="0" rev="600000"/>
            </a:lightRig>
          </a:scene3d>
          <a:sp3d prstMaterial="metal">
            <a:bevelT w="38100" h="57150" prst="angle"/>
          </a:sp3d>
        </p:spPr>
        <p:txBody>
          <a:bodyPr wrap="square" rtlCol="0">
            <a:spAutoFit/>
          </a:bodyPr>
          <a:lstStyle/>
          <a:p>
            <a:pPr algn="ctr"/>
            <a:r>
              <a:rPr lang="it-IT" sz="8000" dirty="0" smtClean="0">
                <a:latin typeface="Colonna MT" pitchFamily="82" charset="0"/>
              </a:rPr>
              <a:t>TECNICA</a:t>
            </a:r>
            <a:endParaRPr lang="it-IT" sz="8000" dirty="0">
              <a:latin typeface="Colonna MT" pitchFamily="82" charset="0"/>
            </a:endParaRPr>
          </a:p>
        </p:txBody>
      </p:sp>
      <p:pic>
        <p:nvPicPr>
          <p:cNvPr id="5" name="Immagine 4" descr="soldi9.jpg"/>
          <p:cNvPicPr>
            <a:picLocks noChangeAspect="1"/>
          </p:cNvPicPr>
          <p:nvPr/>
        </p:nvPicPr>
        <p:blipFill>
          <a:blip r:embed="rId3"/>
          <a:stretch>
            <a:fillRect/>
          </a:stretch>
        </p:blipFill>
        <p:spPr>
          <a:xfrm>
            <a:off x="0" y="0"/>
            <a:ext cx="3317216" cy="2143140"/>
          </a:xfrm>
          <a:prstGeom prst="rect">
            <a:avLst/>
          </a:prstGeom>
          <a:effectLst>
            <a:softEdge rad="127000"/>
          </a:effectLst>
        </p:spPr>
      </p:pic>
      <p:sp>
        <p:nvSpPr>
          <p:cNvPr id="6" name="CasellaDiTesto 5"/>
          <p:cNvSpPr txBox="1"/>
          <p:nvPr/>
        </p:nvSpPr>
        <p:spPr>
          <a:xfrm>
            <a:off x="3357554" y="1071546"/>
            <a:ext cx="5786446" cy="769441"/>
          </a:xfrm>
          <a:prstGeom prst="rect">
            <a:avLst/>
          </a:prstGeom>
          <a:noFill/>
        </p:spPr>
        <p:txBody>
          <a:bodyPr wrap="square" rtlCol="0">
            <a:spAutoFit/>
          </a:bodyPr>
          <a:lstStyle/>
          <a:p>
            <a:r>
              <a:rPr lang="it-IT" sz="4400" dirty="0" smtClean="0">
                <a:solidFill>
                  <a:srgbClr val="FFC000"/>
                </a:solidFill>
              </a:rPr>
              <a:t>Le concessioni di fidi</a:t>
            </a:r>
            <a:endParaRPr lang="it-IT" sz="4400" dirty="0">
              <a:solidFill>
                <a:srgbClr val="FFC000"/>
              </a:solidFill>
            </a:endParaRPr>
          </a:p>
        </p:txBody>
      </p:sp>
      <p:sp>
        <p:nvSpPr>
          <p:cNvPr id="7" name="CasellaDiTesto 6"/>
          <p:cNvSpPr txBox="1"/>
          <p:nvPr/>
        </p:nvSpPr>
        <p:spPr>
          <a:xfrm>
            <a:off x="357158" y="2357430"/>
            <a:ext cx="8358246" cy="4308872"/>
          </a:xfrm>
          <a:prstGeom prst="rect">
            <a:avLst/>
          </a:prstGeom>
          <a:noFill/>
        </p:spPr>
        <p:txBody>
          <a:bodyPr wrap="square" rtlCol="0">
            <a:spAutoFit/>
          </a:bodyPr>
          <a:lstStyle/>
          <a:p>
            <a:pPr>
              <a:buFont typeface="Arial" pitchFamily="34" charset="0"/>
              <a:buChar char="•"/>
            </a:pPr>
            <a:r>
              <a:rPr lang="it-IT" sz="3200" dirty="0" smtClean="0">
                <a:hlinkClick r:id="rId4" action="ppaction://hlinksldjump"/>
              </a:rPr>
              <a:t>I finanziamenti alle imprese</a:t>
            </a:r>
            <a:endParaRPr lang="it-IT" sz="3200" dirty="0" smtClean="0"/>
          </a:p>
          <a:p>
            <a:pPr>
              <a:buFont typeface="Arial" pitchFamily="34" charset="0"/>
              <a:buChar char="•"/>
            </a:pPr>
            <a:r>
              <a:rPr lang="it-IT" sz="3200" dirty="0" smtClean="0">
                <a:hlinkClick r:id="rId5" action="ppaction://hlinksldjump"/>
              </a:rPr>
              <a:t>I finanziamenti bancari</a:t>
            </a:r>
            <a:endParaRPr lang="it-IT" sz="3200" dirty="0" smtClean="0"/>
          </a:p>
          <a:p>
            <a:pPr>
              <a:buFont typeface="Arial" pitchFamily="34" charset="0"/>
              <a:buChar char="•"/>
            </a:pPr>
            <a:r>
              <a:rPr lang="it-IT" sz="3200" dirty="0" smtClean="0">
                <a:hlinkClick r:id="rId6" action="ppaction://hlinksldjump"/>
              </a:rPr>
              <a:t>Il fido bancario</a:t>
            </a:r>
          </a:p>
          <a:p>
            <a:pPr>
              <a:buFont typeface="Arial" pitchFamily="34" charset="0"/>
              <a:buChar char="•"/>
            </a:pPr>
            <a:r>
              <a:rPr lang="it-IT" sz="3200" dirty="0" smtClean="0">
                <a:hlinkClick r:id="rId6" action="ppaction://hlinksldjump"/>
              </a:rPr>
              <a:t>Classificazione dei fidi</a:t>
            </a:r>
            <a:endParaRPr lang="it-IT" sz="3200" dirty="0" smtClean="0"/>
          </a:p>
          <a:p>
            <a:pPr>
              <a:buFont typeface="Arial" pitchFamily="34" charset="0"/>
              <a:buChar char="•"/>
            </a:pPr>
            <a:r>
              <a:rPr lang="it-IT" sz="3200" dirty="0" smtClean="0">
                <a:hlinkClick r:id="rId7" action="ppaction://hlinksldjump"/>
              </a:rPr>
              <a:t>Regole tecniche e amministrative per i fidi</a:t>
            </a:r>
            <a:endParaRPr lang="it-IT" sz="3200" dirty="0" smtClean="0"/>
          </a:p>
          <a:p>
            <a:pPr>
              <a:buFont typeface="Arial" pitchFamily="34" charset="0"/>
              <a:buChar char="•"/>
            </a:pPr>
            <a:r>
              <a:rPr lang="it-IT" sz="3200" dirty="0" smtClean="0">
                <a:hlinkClick r:id="rId8" action="ppaction://hlinksldjump"/>
              </a:rPr>
              <a:t>Utilizzo e revisione dei fidi</a:t>
            </a:r>
            <a:endParaRPr lang="it-IT" sz="3200" dirty="0" smtClean="0"/>
          </a:p>
          <a:p>
            <a:pPr>
              <a:buFont typeface="Arial" pitchFamily="34" charset="0"/>
              <a:buChar char="•"/>
            </a:pPr>
            <a:r>
              <a:rPr lang="it-IT" sz="3200" dirty="0" smtClean="0">
                <a:hlinkClick r:id="rId9" action="ppaction://hlinksldjump"/>
              </a:rPr>
              <a:t>La centrale dei rischi</a:t>
            </a:r>
            <a:endParaRPr lang="it-IT" sz="3200" dirty="0" smtClean="0"/>
          </a:p>
          <a:p>
            <a:pPr>
              <a:buFont typeface="Arial" pitchFamily="34" charset="0"/>
              <a:buChar char="•"/>
            </a:pPr>
            <a:r>
              <a:rPr lang="it-IT" sz="3200" dirty="0" smtClean="0">
                <a:hlinkClick r:id="rId10" action="ppaction://hlinksldjump"/>
              </a:rPr>
              <a:t>I consorzi fidi</a:t>
            </a:r>
            <a:endParaRPr lang="it-IT" sz="3200" dirty="0" smtClean="0"/>
          </a:p>
          <a:p>
            <a:endParaRPr lang="it-IT" dirty="0"/>
          </a:p>
        </p:txBody>
      </p:sp>
      <p:sp>
        <p:nvSpPr>
          <p:cNvPr id="8" name="CasellaDiTesto 7"/>
          <p:cNvSpPr txBox="1"/>
          <p:nvPr/>
        </p:nvSpPr>
        <p:spPr>
          <a:xfrm>
            <a:off x="6429388" y="6500834"/>
            <a:ext cx="2571768" cy="369332"/>
          </a:xfrm>
          <a:prstGeom prst="rect">
            <a:avLst/>
          </a:prstGeom>
          <a:noFill/>
        </p:spPr>
        <p:txBody>
          <a:bodyPr wrap="square" rtlCol="0">
            <a:spAutoFit/>
          </a:bodyPr>
          <a:lstStyle/>
          <a:p>
            <a:r>
              <a:rPr lang="it-IT" dirty="0" smtClean="0">
                <a:hlinkClick r:id="rId11" action="ppaction://hlinksldjump"/>
              </a:rPr>
              <a:t>Torna  a mappa tesina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20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357166"/>
            <a:ext cx="9144000" cy="584775"/>
          </a:xfrm>
          <a:prstGeom prst="rect">
            <a:avLst/>
          </a:prstGeom>
          <a:noFill/>
        </p:spPr>
        <p:txBody>
          <a:bodyPr wrap="square" rtlCol="0">
            <a:spAutoFit/>
          </a:bodyPr>
          <a:lstStyle/>
          <a:p>
            <a:pPr algn="ctr"/>
            <a:r>
              <a:rPr lang="it-IT" sz="3200" dirty="0" smtClean="0">
                <a:latin typeface="Cooper Black" pitchFamily="18" charset="0"/>
              </a:rPr>
              <a:t>I finanziamenti alle imprese</a:t>
            </a:r>
            <a:endParaRPr lang="it-IT" sz="3200" dirty="0">
              <a:latin typeface="Cooper Black" pitchFamily="18" charset="0"/>
            </a:endParaRPr>
          </a:p>
        </p:txBody>
      </p:sp>
      <p:sp>
        <p:nvSpPr>
          <p:cNvPr id="3" name="CasellaDiTesto 2"/>
          <p:cNvSpPr txBox="1"/>
          <p:nvPr/>
        </p:nvSpPr>
        <p:spPr>
          <a:xfrm>
            <a:off x="785786" y="1785926"/>
            <a:ext cx="7572428" cy="4401205"/>
          </a:xfrm>
          <a:prstGeom prst="rect">
            <a:avLst/>
          </a:prstGeom>
          <a:noFill/>
        </p:spPr>
        <p:txBody>
          <a:bodyPr wrap="square" rtlCol="0">
            <a:spAutoFit/>
          </a:bodyPr>
          <a:lstStyle/>
          <a:p>
            <a:pPr algn="just"/>
            <a:r>
              <a:rPr lang="it-IT" sz="2800" dirty="0" smtClean="0"/>
              <a:t>In ogni impresa si ha un certo fabbisogno di mezzi finanziari per creare il collegamento tra le uscite che si sostengono per l’acquisto dei fattori produttivi e le successive entrate che si conseguono con la vendita dei servizi o dei prodotti finiti.</a:t>
            </a:r>
          </a:p>
          <a:p>
            <a:pPr algn="just"/>
            <a:r>
              <a:rPr lang="it-IT" sz="2800" dirty="0" smtClean="0"/>
              <a:t>Inoltre possiamo dire che le fonti di finanziamento possono ricondursi a due:</a:t>
            </a:r>
          </a:p>
          <a:p>
            <a:pPr algn="just"/>
            <a:r>
              <a:rPr lang="it-IT" sz="2800" dirty="0" smtClean="0"/>
              <a:t>Fonti di capitale proprio.</a:t>
            </a:r>
          </a:p>
          <a:p>
            <a:pPr algn="just"/>
            <a:r>
              <a:rPr lang="it-IT" sz="2800" dirty="0" smtClean="0"/>
              <a:t>Fonti di capitale di debito.</a:t>
            </a:r>
            <a:endParaRPr lang="it-IT" sz="2800" dirty="0"/>
          </a:p>
        </p:txBody>
      </p:sp>
      <p:sp>
        <p:nvSpPr>
          <p:cNvPr id="4" name="CasellaDiTesto 3"/>
          <p:cNvSpPr txBox="1"/>
          <p:nvPr/>
        </p:nvSpPr>
        <p:spPr>
          <a:xfrm>
            <a:off x="6572264" y="6357958"/>
            <a:ext cx="2357454" cy="369332"/>
          </a:xfrm>
          <a:prstGeom prst="rect">
            <a:avLst/>
          </a:prstGeom>
          <a:noFill/>
        </p:spPr>
        <p:txBody>
          <a:bodyPr wrap="square" rtlCol="0">
            <a:spAutoFit/>
          </a:bodyPr>
          <a:lstStyle/>
          <a:p>
            <a:r>
              <a:rPr lang="it-IT" dirty="0" smtClean="0">
                <a:hlinkClick r:id="rId3" action="ppaction://hlinksldjump"/>
              </a:rPr>
              <a:t>Torna a tecnica</a:t>
            </a:r>
            <a:endParaRPr lang="it-IT"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14290"/>
            <a:ext cx="9144000" cy="707886"/>
          </a:xfrm>
          <a:prstGeom prst="rect">
            <a:avLst/>
          </a:prstGeom>
          <a:noFill/>
        </p:spPr>
        <p:txBody>
          <a:bodyPr wrap="square" rtlCol="0">
            <a:spAutoFit/>
          </a:bodyPr>
          <a:lstStyle/>
          <a:p>
            <a:pPr algn="ctr"/>
            <a:r>
              <a:rPr lang="it-IT" sz="4000" dirty="0" smtClean="0">
                <a:latin typeface="Cooper Black" pitchFamily="18" charset="0"/>
              </a:rPr>
              <a:t>I finanziamenti bancari</a:t>
            </a:r>
            <a:endParaRPr lang="it-IT" sz="4000" dirty="0">
              <a:latin typeface="Cooper Black" pitchFamily="18" charset="0"/>
            </a:endParaRPr>
          </a:p>
        </p:txBody>
      </p:sp>
      <p:sp>
        <p:nvSpPr>
          <p:cNvPr id="3" name="CasellaDiTesto 2"/>
          <p:cNvSpPr txBox="1"/>
          <p:nvPr/>
        </p:nvSpPr>
        <p:spPr>
          <a:xfrm>
            <a:off x="142844" y="1000108"/>
            <a:ext cx="5857916" cy="5846625"/>
          </a:xfrm>
          <a:prstGeom prst="rect">
            <a:avLst/>
          </a:prstGeom>
          <a:noFill/>
        </p:spPr>
        <p:txBody>
          <a:bodyPr wrap="square" rtlCol="0">
            <a:spAutoFit/>
          </a:bodyPr>
          <a:lstStyle/>
          <a:p>
            <a:r>
              <a:rPr lang="it-IT" sz="2000" dirty="0" smtClean="0"/>
              <a:t>I prestiti bancari riguardano principalmente il finanziamento dell’attivo circolante, mentre per l’esigenze connesse al finanziamento delle immobilizzazioni  le imprese possono raccogliere fondi sul mercato mobiliare.</a:t>
            </a:r>
          </a:p>
          <a:p>
            <a:pPr algn="just"/>
            <a:r>
              <a:rPr lang="it-IT" sz="2000" dirty="0" smtClean="0"/>
              <a:t>I finanziamenti che una banca concede a un’impresa sono solitamente frazionati in più rapporti contrattuali; la banca moderna offre infatti prestiti suddivisi sotto varie forme tecniche e le imprese sono propense a usufruire contemporaneamente di finanziamenti che si differenziano tra loro per scadenza, per garanzie e per condizioni.</a:t>
            </a:r>
          </a:p>
          <a:p>
            <a:r>
              <a:rPr lang="it-IT" sz="2000" dirty="0" smtClean="0"/>
              <a:t>Le operazione che le imprese concludono con le banche possono essere distinte in:</a:t>
            </a:r>
          </a:p>
          <a:p>
            <a:pPr>
              <a:buFont typeface="Arial" pitchFamily="34" charset="0"/>
              <a:buChar char="•"/>
            </a:pPr>
            <a:r>
              <a:rPr lang="it-IT" sz="2000" b="1" dirty="0" smtClean="0"/>
              <a:t>Operazione di smobilizzo</a:t>
            </a:r>
          </a:p>
          <a:p>
            <a:pPr>
              <a:buFont typeface="Arial" pitchFamily="34" charset="0"/>
              <a:buChar char="•"/>
            </a:pPr>
            <a:r>
              <a:rPr lang="it-IT" sz="2000" b="1" dirty="0" smtClean="0"/>
              <a:t>Prestiti bancari</a:t>
            </a:r>
          </a:p>
          <a:p>
            <a:pPr>
              <a:buFont typeface="Arial" pitchFamily="34" charset="0"/>
              <a:buChar char="•"/>
            </a:pPr>
            <a:r>
              <a:rPr lang="it-IT" sz="2000" b="1" dirty="0" smtClean="0"/>
              <a:t>Crediti di firma  </a:t>
            </a:r>
            <a:endParaRPr lang="it-IT" sz="2000" b="1" dirty="0"/>
          </a:p>
        </p:txBody>
      </p:sp>
      <p:pic>
        <p:nvPicPr>
          <p:cNvPr id="4" name="Immagine 3" descr="CA41IVO5.jpg"/>
          <p:cNvPicPr>
            <a:picLocks noChangeAspect="1"/>
          </p:cNvPicPr>
          <p:nvPr/>
        </p:nvPicPr>
        <p:blipFill>
          <a:blip r:embed="rId2"/>
          <a:stretch>
            <a:fillRect/>
          </a:stretch>
        </p:blipFill>
        <p:spPr>
          <a:xfrm>
            <a:off x="5929322" y="944545"/>
            <a:ext cx="3214678" cy="4841909"/>
          </a:xfrm>
          <a:prstGeom prst="rect">
            <a:avLst/>
          </a:prstGeom>
          <a:effectLst>
            <a:softEdge rad="127000"/>
          </a:effectLst>
        </p:spPr>
      </p:pic>
      <p:sp>
        <p:nvSpPr>
          <p:cNvPr id="5" name="CasellaDiTesto 4"/>
          <p:cNvSpPr txBox="1"/>
          <p:nvPr/>
        </p:nvSpPr>
        <p:spPr>
          <a:xfrm>
            <a:off x="6215074" y="6357958"/>
            <a:ext cx="2571768" cy="369332"/>
          </a:xfrm>
          <a:prstGeom prst="rect">
            <a:avLst/>
          </a:prstGeom>
          <a:noFill/>
        </p:spPr>
        <p:txBody>
          <a:bodyPr wrap="square" rtlCol="0">
            <a:spAutoFit/>
          </a:bodyPr>
          <a:lstStyle/>
          <a:p>
            <a:r>
              <a:rPr lang="it-IT" dirty="0" smtClean="0">
                <a:hlinkClick r:id="rId3" action="ppaction://hlinksldjump"/>
              </a:rPr>
              <a:t>Torna a tecnica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646331"/>
          </a:xfrm>
          <a:prstGeom prst="rect">
            <a:avLst/>
          </a:prstGeom>
          <a:noFill/>
        </p:spPr>
        <p:txBody>
          <a:bodyPr wrap="square" rtlCol="0">
            <a:spAutoFit/>
          </a:bodyPr>
          <a:lstStyle/>
          <a:p>
            <a:pPr algn="ctr"/>
            <a:r>
              <a:rPr lang="it-IT" sz="3600" dirty="0" smtClean="0">
                <a:latin typeface="Cooper Black" pitchFamily="18" charset="0"/>
              </a:rPr>
              <a:t>Fido bancari e Classificazione di fidi</a:t>
            </a:r>
            <a:endParaRPr lang="it-IT" sz="3600" dirty="0">
              <a:latin typeface="Cooper Black" pitchFamily="18" charset="0"/>
            </a:endParaRPr>
          </a:p>
        </p:txBody>
      </p:sp>
      <p:sp>
        <p:nvSpPr>
          <p:cNvPr id="4" name="CasellaDiTesto 3"/>
          <p:cNvSpPr txBox="1"/>
          <p:nvPr/>
        </p:nvSpPr>
        <p:spPr>
          <a:xfrm>
            <a:off x="357158" y="714356"/>
            <a:ext cx="8358246" cy="5909310"/>
          </a:xfrm>
          <a:prstGeom prst="rect">
            <a:avLst/>
          </a:prstGeom>
          <a:noFill/>
        </p:spPr>
        <p:txBody>
          <a:bodyPr wrap="square" rtlCol="0">
            <a:spAutoFit/>
          </a:bodyPr>
          <a:lstStyle/>
          <a:p>
            <a:r>
              <a:rPr lang="it-IT" sz="2000" b="1" dirty="0" smtClean="0"/>
              <a:t>Il fido bancario </a:t>
            </a:r>
            <a:r>
              <a:rPr lang="it-IT" sz="2000" dirty="0" smtClean="0"/>
              <a:t>è l’importo massimo di credito che una banca concede, sotto qualunque forma, a un cliente che ne ha fatto richiesta, dopo averne accertato le capacità reddituali, la consistenza patrimoniale e le doti morali.</a:t>
            </a:r>
          </a:p>
          <a:p>
            <a:r>
              <a:rPr lang="it-IT" sz="2000" dirty="0" smtClean="0"/>
              <a:t>Il fido bancario può essere:</a:t>
            </a:r>
          </a:p>
          <a:p>
            <a:pPr>
              <a:buFont typeface="Arial" pitchFamily="34" charset="0"/>
              <a:buChar char="•"/>
            </a:pPr>
            <a:r>
              <a:rPr lang="it-IT" sz="2000" b="1" dirty="0" smtClean="0"/>
              <a:t>Generale</a:t>
            </a:r>
          </a:p>
          <a:p>
            <a:pPr>
              <a:buFont typeface="Arial" pitchFamily="34" charset="0"/>
              <a:buChar char="•"/>
            </a:pPr>
            <a:r>
              <a:rPr lang="it-IT" sz="2000" b="1" dirty="0" smtClean="0"/>
              <a:t>Particolare </a:t>
            </a:r>
          </a:p>
          <a:p>
            <a:pPr>
              <a:buFont typeface="Arial" pitchFamily="34" charset="0"/>
              <a:buChar char="•"/>
            </a:pPr>
            <a:endParaRPr lang="it-IT" sz="2000" b="1" dirty="0" smtClean="0"/>
          </a:p>
          <a:p>
            <a:r>
              <a:rPr lang="it-IT" sz="2000" b="1" dirty="0" smtClean="0"/>
              <a:t>La classificazione dei fidi </a:t>
            </a:r>
            <a:r>
              <a:rPr lang="it-IT" sz="2000" dirty="0" smtClean="0"/>
              <a:t>presenta i </a:t>
            </a:r>
            <a:r>
              <a:rPr lang="it-IT" sz="2000" i="1" dirty="0" smtClean="0"/>
              <a:t>fidi assistiti da garanzia reale </a:t>
            </a:r>
            <a:r>
              <a:rPr lang="it-IT" sz="2000" dirty="0" smtClean="0"/>
              <a:t>e i </a:t>
            </a:r>
            <a:r>
              <a:rPr lang="it-IT" sz="2000" i="1" dirty="0" smtClean="0"/>
              <a:t>fidi basati su elementi personali.</a:t>
            </a:r>
            <a:r>
              <a:rPr lang="it-IT" sz="2000" dirty="0" smtClean="0"/>
              <a:t> I primi sono relativi a operazioni garantite da pegno su merci o su documenti rappresentativi delle merci, da pegno su valori mobiliari e dalla costituzione di ipoteche di primo grado a favore della banca.</a:t>
            </a:r>
          </a:p>
          <a:p>
            <a:r>
              <a:rPr lang="it-IT" sz="2000" dirty="0" smtClean="0"/>
              <a:t>I secondi si fondano principalmente sulla potenzialità patrimoniale ed economica del cliente, e sulle sue doti personali. La banca è quindi tutelata in via indistinta e generica, alla pari con gli altri creditori, dal complesso dei beni patrimoniali del debitore.</a:t>
            </a:r>
          </a:p>
          <a:p>
            <a:endParaRPr lang="it-IT" sz="2000" dirty="0" smtClean="0"/>
          </a:p>
          <a:p>
            <a:endParaRPr lang="it-IT" dirty="0"/>
          </a:p>
        </p:txBody>
      </p:sp>
      <p:sp>
        <p:nvSpPr>
          <p:cNvPr id="5" name="CasellaDiTesto 4"/>
          <p:cNvSpPr txBox="1"/>
          <p:nvPr/>
        </p:nvSpPr>
        <p:spPr>
          <a:xfrm>
            <a:off x="6215074" y="6286520"/>
            <a:ext cx="2643206" cy="369332"/>
          </a:xfrm>
          <a:prstGeom prst="rect">
            <a:avLst/>
          </a:prstGeom>
          <a:noFill/>
        </p:spPr>
        <p:txBody>
          <a:bodyPr wrap="square" rtlCol="0">
            <a:spAutoFit/>
          </a:bodyPr>
          <a:lstStyle/>
          <a:p>
            <a:r>
              <a:rPr lang="it-IT" dirty="0" smtClean="0">
                <a:hlinkClick r:id="rId2" action="ppaction://hlinksldjump"/>
              </a:rPr>
              <a:t>Torna a tecnica</a:t>
            </a:r>
            <a:endParaRPr lang="it-I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14290"/>
            <a:ext cx="9144000" cy="1200329"/>
          </a:xfrm>
          <a:prstGeom prst="rect">
            <a:avLst/>
          </a:prstGeom>
          <a:noFill/>
        </p:spPr>
        <p:txBody>
          <a:bodyPr wrap="square" rtlCol="0">
            <a:spAutoFit/>
          </a:bodyPr>
          <a:lstStyle/>
          <a:p>
            <a:pPr algn="ctr"/>
            <a:r>
              <a:rPr lang="it-IT" sz="3600" dirty="0" smtClean="0">
                <a:latin typeface="Cooper Black" pitchFamily="18" charset="0"/>
              </a:rPr>
              <a:t>Regole tecniche e amministrative per i fidi</a:t>
            </a:r>
            <a:endParaRPr lang="it-IT" sz="3600" dirty="0">
              <a:latin typeface="Cooper Black" pitchFamily="18" charset="0"/>
            </a:endParaRPr>
          </a:p>
        </p:txBody>
      </p:sp>
      <p:sp>
        <p:nvSpPr>
          <p:cNvPr id="3" name="CasellaDiTesto 2"/>
          <p:cNvSpPr txBox="1"/>
          <p:nvPr/>
        </p:nvSpPr>
        <p:spPr>
          <a:xfrm>
            <a:off x="214282" y="1643050"/>
            <a:ext cx="5072098" cy="4893647"/>
          </a:xfrm>
          <a:prstGeom prst="rect">
            <a:avLst/>
          </a:prstGeom>
          <a:noFill/>
        </p:spPr>
        <p:txBody>
          <a:bodyPr wrap="square" rtlCol="0">
            <a:spAutoFit/>
          </a:bodyPr>
          <a:lstStyle/>
          <a:p>
            <a:pPr algn="just"/>
            <a:r>
              <a:rPr lang="it-IT" sz="2400" dirty="0" smtClean="0"/>
              <a:t>Nella concessione dei fidi le banche devono rispettare i principi della </a:t>
            </a:r>
            <a:r>
              <a:rPr lang="it-IT" sz="2400" b="1" dirty="0" smtClean="0"/>
              <a:t>limitazione quantitativa</a:t>
            </a:r>
            <a:r>
              <a:rPr lang="it-IT" sz="2400" dirty="0" smtClean="0"/>
              <a:t> e del </a:t>
            </a:r>
            <a:r>
              <a:rPr lang="it-IT" sz="2400" b="1" dirty="0" smtClean="0"/>
              <a:t>frazionamento dei rischi</a:t>
            </a:r>
            <a:r>
              <a:rPr lang="it-IT" sz="2400" dirty="0" smtClean="0"/>
              <a:t>, contenendo i singoli affidamenti entro limiti inferiori a quelli attribuiti ai richiedenti in base alle loro capacità reddituali e alle loro consistenze patrimoniali ed accordando crediti a un gran numero di clienti, il più possibile diversificati per settore economico e per area geografica.</a:t>
            </a:r>
            <a:endParaRPr lang="it-IT" sz="2400" dirty="0"/>
          </a:p>
        </p:txBody>
      </p:sp>
      <p:pic>
        <p:nvPicPr>
          <p:cNvPr id="4" name="Immagine 3" descr="ll.jpg"/>
          <p:cNvPicPr>
            <a:picLocks noChangeAspect="1"/>
          </p:cNvPicPr>
          <p:nvPr/>
        </p:nvPicPr>
        <p:blipFill>
          <a:blip r:embed="rId2"/>
          <a:stretch>
            <a:fillRect/>
          </a:stretch>
        </p:blipFill>
        <p:spPr>
          <a:xfrm>
            <a:off x="5500694" y="1785926"/>
            <a:ext cx="3335107" cy="4143404"/>
          </a:xfrm>
          <a:prstGeom prst="rect">
            <a:avLst/>
          </a:prstGeom>
          <a:effectLst>
            <a:glow rad="228600">
              <a:schemeClr val="accent4">
                <a:satMod val="175000"/>
                <a:alpha val="40000"/>
              </a:schemeClr>
            </a:glow>
          </a:effectLst>
        </p:spPr>
      </p:pic>
      <p:sp>
        <p:nvSpPr>
          <p:cNvPr id="5" name="CasellaDiTesto 4"/>
          <p:cNvSpPr txBox="1"/>
          <p:nvPr/>
        </p:nvSpPr>
        <p:spPr>
          <a:xfrm>
            <a:off x="5857884" y="6286520"/>
            <a:ext cx="2786082" cy="369332"/>
          </a:xfrm>
          <a:prstGeom prst="rect">
            <a:avLst/>
          </a:prstGeom>
          <a:noFill/>
        </p:spPr>
        <p:txBody>
          <a:bodyPr wrap="square" rtlCol="0">
            <a:spAutoFit/>
          </a:bodyPr>
          <a:lstStyle/>
          <a:p>
            <a:r>
              <a:rPr lang="it-IT" dirty="0" smtClean="0">
                <a:hlinkClick r:id="rId3" action="ppaction://hlinksldjump"/>
              </a:rPr>
              <a:t>Torna a tecnica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36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285728"/>
            <a:ext cx="9144000" cy="707886"/>
          </a:xfrm>
          <a:prstGeom prst="rect">
            <a:avLst/>
          </a:prstGeom>
          <a:noFill/>
        </p:spPr>
        <p:txBody>
          <a:bodyPr wrap="square" rtlCol="0">
            <a:spAutoFit/>
          </a:bodyPr>
          <a:lstStyle/>
          <a:p>
            <a:pPr algn="ctr"/>
            <a:r>
              <a:rPr lang="it-IT" sz="4000" dirty="0" smtClean="0">
                <a:latin typeface="Cooper Black" pitchFamily="18" charset="0"/>
              </a:rPr>
              <a:t>Utilizzo e revision</a:t>
            </a:r>
            <a:r>
              <a:rPr lang="it-IT" sz="4000" dirty="0" smtClean="0">
                <a:solidFill>
                  <a:schemeClr val="bg1"/>
                </a:solidFill>
                <a:latin typeface="Cooper Black" pitchFamily="18" charset="0"/>
              </a:rPr>
              <a:t>e</a:t>
            </a:r>
            <a:r>
              <a:rPr lang="it-IT" sz="4000" dirty="0" smtClean="0">
                <a:latin typeface="Cooper Black" pitchFamily="18" charset="0"/>
              </a:rPr>
              <a:t> </a:t>
            </a:r>
            <a:r>
              <a:rPr lang="it-IT" sz="4000" dirty="0" smtClean="0">
                <a:solidFill>
                  <a:schemeClr val="bg1"/>
                </a:solidFill>
                <a:latin typeface="Cooper Black" pitchFamily="18" charset="0"/>
              </a:rPr>
              <a:t>dei</a:t>
            </a:r>
            <a:r>
              <a:rPr lang="it-IT" sz="4000" dirty="0" smtClean="0">
                <a:latin typeface="Cooper Black" pitchFamily="18" charset="0"/>
              </a:rPr>
              <a:t> </a:t>
            </a:r>
            <a:r>
              <a:rPr lang="it-IT" sz="4000" dirty="0" smtClean="0">
                <a:solidFill>
                  <a:schemeClr val="bg1"/>
                </a:solidFill>
                <a:latin typeface="Cooper Black" pitchFamily="18" charset="0"/>
              </a:rPr>
              <a:t>fidi</a:t>
            </a:r>
            <a:endParaRPr lang="it-IT" sz="4000" dirty="0">
              <a:solidFill>
                <a:schemeClr val="bg1"/>
              </a:solidFill>
              <a:latin typeface="Cooper Black" pitchFamily="18" charset="0"/>
            </a:endParaRPr>
          </a:p>
        </p:txBody>
      </p:sp>
      <p:sp>
        <p:nvSpPr>
          <p:cNvPr id="3" name="CasellaDiTesto 2"/>
          <p:cNvSpPr txBox="1"/>
          <p:nvPr/>
        </p:nvSpPr>
        <p:spPr>
          <a:xfrm>
            <a:off x="285720" y="1357298"/>
            <a:ext cx="8501122" cy="4401205"/>
          </a:xfrm>
          <a:prstGeom prst="rect">
            <a:avLst/>
          </a:prstGeom>
          <a:noFill/>
        </p:spPr>
        <p:txBody>
          <a:bodyPr wrap="square" rtlCol="0">
            <a:spAutoFit/>
          </a:bodyPr>
          <a:lstStyle/>
          <a:p>
            <a:r>
              <a:rPr lang="it-IT" sz="2000" dirty="0" smtClean="0"/>
              <a:t>Non tutti i fid</a:t>
            </a:r>
            <a:r>
              <a:rPr lang="it-IT" sz="2000" dirty="0" smtClean="0">
                <a:solidFill>
                  <a:schemeClr val="bg1"/>
                </a:solidFill>
              </a:rPr>
              <a:t>i accord</a:t>
            </a:r>
            <a:r>
              <a:rPr lang="it-IT" sz="2000" dirty="0" smtClean="0"/>
              <a:t>ati vengono utilizzati o a</a:t>
            </a:r>
            <a:r>
              <a:rPr lang="it-IT" sz="2000" dirty="0" smtClean="0">
                <a:solidFill>
                  <a:schemeClr val="bg1"/>
                </a:solidFill>
              </a:rPr>
              <a:t>l</a:t>
            </a:r>
            <a:r>
              <a:rPr lang="it-IT" sz="2000" dirty="0" smtClean="0"/>
              <a:t>men</a:t>
            </a:r>
            <a:r>
              <a:rPr lang="it-IT" sz="2000" dirty="0" smtClean="0">
                <a:solidFill>
                  <a:schemeClr val="bg1"/>
                </a:solidFill>
              </a:rPr>
              <a:t>o vengono</a:t>
            </a:r>
            <a:r>
              <a:rPr lang="it-IT" sz="2000" dirty="0" smtClean="0"/>
              <a:t> utilizzati per intero.</a:t>
            </a:r>
          </a:p>
          <a:p>
            <a:r>
              <a:rPr lang="it-IT" sz="2000" dirty="0" smtClean="0"/>
              <a:t>È perciò necessari</a:t>
            </a:r>
            <a:r>
              <a:rPr lang="it-IT" sz="2000" dirty="0" smtClean="0">
                <a:solidFill>
                  <a:schemeClr val="bg1"/>
                </a:solidFill>
              </a:rPr>
              <a:t>o dis</a:t>
            </a:r>
            <a:r>
              <a:rPr lang="it-IT" sz="2000" dirty="0" smtClean="0"/>
              <a:t>tinguere:</a:t>
            </a:r>
          </a:p>
          <a:p>
            <a:pPr marL="342900" indent="-342900">
              <a:buFont typeface="+mj-lt"/>
              <a:buAutoNum type="alphaUcPeriod"/>
            </a:pPr>
            <a:r>
              <a:rPr lang="it-IT" sz="2000" dirty="0" smtClean="0"/>
              <a:t>Il </a:t>
            </a:r>
            <a:r>
              <a:rPr lang="it-IT" sz="2000" b="1" dirty="0" smtClean="0"/>
              <a:t>fido po</a:t>
            </a:r>
            <a:r>
              <a:rPr lang="it-IT" sz="2000" b="1" dirty="0" smtClean="0">
                <a:solidFill>
                  <a:schemeClr val="bg1"/>
                </a:solidFill>
              </a:rPr>
              <a:t>tenzial</a:t>
            </a:r>
            <a:r>
              <a:rPr lang="it-IT" sz="2000" b="1" dirty="0" smtClean="0"/>
              <a:t>e</a:t>
            </a:r>
            <a:r>
              <a:rPr lang="it-IT" sz="2000" dirty="0" smtClean="0"/>
              <a:t>: è la misura m</a:t>
            </a:r>
            <a:r>
              <a:rPr lang="it-IT" sz="2000" dirty="0" smtClean="0">
                <a:solidFill>
                  <a:schemeClr val="bg1"/>
                </a:solidFill>
              </a:rPr>
              <a:t>as</a:t>
            </a:r>
            <a:r>
              <a:rPr lang="it-IT" sz="2000" dirty="0" smtClean="0"/>
              <a:t>sima di credito di cui un cliente sareb</a:t>
            </a:r>
            <a:r>
              <a:rPr lang="it-IT" sz="2000" dirty="0" smtClean="0">
                <a:solidFill>
                  <a:schemeClr val="bg1"/>
                </a:solidFill>
              </a:rPr>
              <a:t>be</a:t>
            </a:r>
            <a:r>
              <a:rPr lang="it-IT" sz="2000" dirty="0" smtClean="0"/>
              <a:t> m</a:t>
            </a:r>
            <a:r>
              <a:rPr lang="it-IT" sz="2000" dirty="0" smtClean="0">
                <a:solidFill>
                  <a:schemeClr val="bg1"/>
                </a:solidFill>
              </a:rPr>
              <a:t>eritev</a:t>
            </a:r>
            <a:r>
              <a:rPr lang="it-IT" sz="2000" dirty="0" smtClean="0"/>
              <a:t>ole per le sue </a:t>
            </a:r>
            <a:r>
              <a:rPr lang="it-IT" sz="2000" dirty="0" smtClean="0">
                <a:solidFill>
                  <a:schemeClr val="bg1"/>
                </a:solidFill>
              </a:rPr>
              <a:t>c</a:t>
            </a:r>
            <a:r>
              <a:rPr lang="it-IT" sz="2000" dirty="0" smtClean="0"/>
              <a:t>apacità economico- f</a:t>
            </a:r>
            <a:r>
              <a:rPr lang="it-IT" sz="2000" dirty="0" smtClean="0">
                <a:solidFill>
                  <a:schemeClr val="bg1"/>
                </a:solidFill>
              </a:rPr>
              <a:t>in</a:t>
            </a:r>
            <a:r>
              <a:rPr lang="it-IT" sz="2000" dirty="0" smtClean="0"/>
              <a:t>anziarie, le sue </a:t>
            </a:r>
            <a:r>
              <a:rPr lang="it-IT" sz="2000" dirty="0" smtClean="0">
                <a:solidFill>
                  <a:schemeClr val="bg1"/>
                </a:solidFill>
              </a:rPr>
              <a:t>pote</a:t>
            </a:r>
            <a:r>
              <a:rPr lang="it-IT" sz="2000" dirty="0" smtClean="0"/>
              <a:t>nzialità </a:t>
            </a:r>
            <a:r>
              <a:rPr lang="it-IT" sz="2000" dirty="0" smtClean="0">
                <a:solidFill>
                  <a:schemeClr val="bg1"/>
                </a:solidFill>
              </a:rPr>
              <a:t>patri</a:t>
            </a:r>
            <a:r>
              <a:rPr lang="it-IT" sz="2000" dirty="0" smtClean="0"/>
              <a:t>moniali e le </a:t>
            </a:r>
            <a:r>
              <a:rPr lang="it-IT" sz="2000" dirty="0" smtClean="0">
                <a:solidFill>
                  <a:schemeClr val="bg1"/>
                </a:solidFill>
              </a:rPr>
              <a:t>su</a:t>
            </a:r>
            <a:r>
              <a:rPr lang="it-IT" sz="2000" dirty="0" smtClean="0"/>
              <a:t>e doti </a:t>
            </a:r>
            <a:r>
              <a:rPr lang="it-IT" sz="2000" dirty="0" smtClean="0">
                <a:solidFill>
                  <a:schemeClr val="bg1"/>
                </a:solidFill>
              </a:rPr>
              <a:t>d</a:t>
            </a:r>
            <a:r>
              <a:rPr lang="it-IT" sz="2000" dirty="0" smtClean="0"/>
              <a:t>i comport</a:t>
            </a:r>
            <a:r>
              <a:rPr lang="it-IT" sz="2000" dirty="0" smtClean="0">
                <a:solidFill>
                  <a:schemeClr val="bg1"/>
                </a:solidFill>
              </a:rPr>
              <a:t>amento.</a:t>
            </a:r>
          </a:p>
          <a:p>
            <a:pPr marL="342900" indent="-342900">
              <a:buFont typeface="+mj-lt"/>
              <a:buAutoNum type="alphaUcPeriod"/>
            </a:pPr>
            <a:r>
              <a:rPr lang="it-IT" sz="2000" dirty="0" smtClean="0"/>
              <a:t>Il </a:t>
            </a:r>
            <a:r>
              <a:rPr lang="it-IT" sz="2000" b="1" dirty="0" smtClean="0"/>
              <a:t>fido acco</a:t>
            </a:r>
            <a:r>
              <a:rPr lang="it-IT" sz="2000" b="1" dirty="0" smtClean="0">
                <a:solidFill>
                  <a:schemeClr val="bg1"/>
                </a:solidFill>
              </a:rPr>
              <a:t>rdato</a:t>
            </a:r>
            <a:r>
              <a:rPr lang="it-IT" sz="2000" dirty="0" smtClean="0"/>
              <a:t>:è il livello </a:t>
            </a:r>
            <a:r>
              <a:rPr lang="it-IT" sz="2000" dirty="0" smtClean="0">
                <a:solidFill>
                  <a:schemeClr val="bg1"/>
                </a:solidFill>
              </a:rPr>
              <a:t>d</a:t>
            </a:r>
            <a:r>
              <a:rPr lang="it-IT" sz="2000" dirty="0" smtClean="0"/>
              <a:t>i credito effettivam</a:t>
            </a:r>
            <a:r>
              <a:rPr lang="it-IT" sz="2000" dirty="0" smtClean="0">
                <a:solidFill>
                  <a:schemeClr val="bg1"/>
                </a:solidFill>
              </a:rPr>
              <a:t>en</a:t>
            </a:r>
            <a:r>
              <a:rPr lang="it-IT" sz="2000" dirty="0" smtClean="0"/>
              <a:t>te deliberato dalla banca e m</a:t>
            </a:r>
            <a:r>
              <a:rPr lang="it-IT" sz="2000" dirty="0" smtClean="0">
                <a:solidFill>
                  <a:schemeClr val="bg1"/>
                </a:solidFill>
              </a:rPr>
              <a:t>esso</a:t>
            </a:r>
            <a:r>
              <a:rPr lang="it-IT" sz="2000" dirty="0" smtClean="0"/>
              <a:t> a disposizi</a:t>
            </a:r>
            <a:r>
              <a:rPr lang="it-IT" sz="2000" dirty="0" smtClean="0">
                <a:solidFill>
                  <a:schemeClr val="bg1"/>
                </a:solidFill>
              </a:rPr>
              <a:t>o</a:t>
            </a:r>
            <a:r>
              <a:rPr lang="it-IT" sz="2000" dirty="0" smtClean="0"/>
              <a:t>ne del cliente nelle vari</a:t>
            </a:r>
            <a:r>
              <a:rPr lang="it-IT" sz="2000" dirty="0" smtClean="0">
                <a:solidFill>
                  <a:schemeClr val="bg1"/>
                </a:solidFill>
              </a:rPr>
              <a:t>e</a:t>
            </a:r>
            <a:r>
              <a:rPr lang="it-IT" sz="2000" dirty="0" smtClean="0"/>
              <a:t> </a:t>
            </a:r>
            <a:r>
              <a:rPr lang="it-IT" sz="2000" dirty="0" smtClean="0">
                <a:solidFill>
                  <a:schemeClr val="bg1"/>
                </a:solidFill>
              </a:rPr>
              <a:t>form</a:t>
            </a:r>
            <a:r>
              <a:rPr lang="it-IT" sz="2000" dirty="0" smtClean="0"/>
              <a:t>e tecniche, tenendo </a:t>
            </a:r>
            <a:r>
              <a:rPr lang="it-IT" sz="2000" dirty="0" smtClean="0">
                <a:solidFill>
                  <a:schemeClr val="bg1"/>
                </a:solidFill>
              </a:rPr>
              <a:t>conto d</a:t>
            </a:r>
            <a:r>
              <a:rPr lang="it-IT" sz="2000" dirty="0" smtClean="0"/>
              <a:t>ella richie</a:t>
            </a:r>
            <a:r>
              <a:rPr lang="it-IT" sz="2000" dirty="0" smtClean="0">
                <a:solidFill>
                  <a:schemeClr val="bg1"/>
                </a:solidFill>
              </a:rPr>
              <a:t>st</a:t>
            </a:r>
            <a:r>
              <a:rPr lang="it-IT" sz="2000" dirty="0" smtClean="0"/>
              <a:t>a presentata dal clie</a:t>
            </a:r>
            <a:r>
              <a:rPr lang="it-IT" sz="2000" dirty="0" smtClean="0">
                <a:solidFill>
                  <a:schemeClr val="bg1"/>
                </a:solidFill>
              </a:rPr>
              <a:t>nte</a:t>
            </a:r>
            <a:r>
              <a:rPr lang="it-IT" sz="2000" dirty="0" smtClean="0"/>
              <a:t> </a:t>
            </a:r>
            <a:r>
              <a:rPr lang="it-IT" sz="2000" dirty="0" smtClean="0">
                <a:solidFill>
                  <a:schemeClr val="bg1"/>
                </a:solidFill>
              </a:rPr>
              <a:t>stess</a:t>
            </a:r>
            <a:r>
              <a:rPr lang="it-IT" sz="2000" dirty="0" smtClean="0"/>
              <a:t>o e degli di cui eve</a:t>
            </a:r>
            <a:r>
              <a:rPr lang="it-IT" sz="2000" dirty="0" smtClean="0">
                <a:solidFill>
                  <a:schemeClr val="bg1"/>
                </a:solidFill>
              </a:rPr>
              <a:t>nt</a:t>
            </a:r>
            <a:r>
              <a:rPr lang="it-IT" sz="2000" dirty="0" smtClean="0"/>
              <a:t>ualme</a:t>
            </a:r>
            <a:r>
              <a:rPr lang="it-IT" sz="2000" dirty="0" smtClean="0">
                <a:solidFill>
                  <a:schemeClr val="bg1"/>
                </a:solidFill>
              </a:rPr>
              <a:t>n</a:t>
            </a:r>
            <a:r>
              <a:rPr lang="it-IT" sz="2000" dirty="0" smtClean="0"/>
              <a:t>te dispon</a:t>
            </a:r>
            <a:r>
              <a:rPr lang="it-IT" sz="2000" dirty="0" smtClean="0">
                <a:solidFill>
                  <a:schemeClr val="bg1"/>
                </a:solidFill>
              </a:rPr>
              <a:t>e </a:t>
            </a:r>
            <a:r>
              <a:rPr lang="it-IT" sz="2000" dirty="0" smtClean="0"/>
              <a:t>presso altre banche.</a:t>
            </a:r>
          </a:p>
          <a:p>
            <a:pPr marL="342900" indent="-342900">
              <a:buFont typeface="+mj-lt"/>
              <a:buAutoNum type="alphaUcPeriod"/>
            </a:pPr>
            <a:r>
              <a:rPr lang="it-IT" sz="2000" dirty="0" smtClean="0"/>
              <a:t>Il </a:t>
            </a:r>
            <a:r>
              <a:rPr lang="it-IT" sz="2000" b="1" dirty="0" smtClean="0"/>
              <a:t>fido </a:t>
            </a:r>
            <a:r>
              <a:rPr lang="it-IT" sz="2000" b="1" dirty="0" smtClean="0">
                <a:solidFill>
                  <a:schemeClr val="bg1"/>
                </a:solidFill>
              </a:rPr>
              <a:t>ut</a:t>
            </a:r>
            <a:r>
              <a:rPr lang="it-IT" sz="2000" b="1" dirty="0" smtClean="0"/>
              <a:t>ilizzat</a:t>
            </a:r>
            <a:r>
              <a:rPr lang="it-IT" sz="2000" b="1" dirty="0" smtClean="0">
                <a:solidFill>
                  <a:schemeClr val="bg1"/>
                </a:solidFill>
              </a:rPr>
              <a:t>o</a:t>
            </a:r>
            <a:r>
              <a:rPr lang="it-IT" sz="2000" dirty="0" smtClean="0">
                <a:solidFill>
                  <a:schemeClr val="bg1"/>
                </a:solidFill>
              </a:rPr>
              <a:t>: </a:t>
            </a:r>
            <a:r>
              <a:rPr lang="it-IT" sz="2000" dirty="0" smtClean="0"/>
              <a:t>è la mis</a:t>
            </a:r>
            <a:r>
              <a:rPr lang="it-IT" sz="2000" dirty="0" smtClean="0">
                <a:solidFill>
                  <a:schemeClr val="bg1"/>
                </a:solidFill>
              </a:rPr>
              <a:t>ura</a:t>
            </a:r>
            <a:r>
              <a:rPr lang="it-IT" sz="2000" dirty="0" smtClean="0"/>
              <a:t> del credito di cui concretamente si avva</a:t>
            </a:r>
            <a:r>
              <a:rPr lang="it-IT" sz="2000" dirty="0" smtClean="0">
                <a:solidFill>
                  <a:schemeClr val="bg1"/>
                </a:solidFill>
              </a:rPr>
              <a:t>le</a:t>
            </a:r>
            <a:r>
              <a:rPr lang="it-IT" sz="2000" dirty="0" smtClean="0"/>
              <a:t> il clien</a:t>
            </a:r>
            <a:r>
              <a:rPr lang="it-IT" sz="2000" dirty="0" smtClean="0">
                <a:solidFill>
                  <a:schemeClr val="bg1"/>
                </a:solidFill>
              </a:rPr>
              <a:t>te</a:t>
            </a:r>
            <a:r>
              <a:rPr lang="it-IT" sz="2000" dirty="0" smtClean="0"/>
              <a:t>, che pu</a:t>
            </a:r>
            <a:r>
              <a:rPr lang="it-IT" sz="2000" dirty="0" smtClean="0">
                <a:solidFill>
                  <a:schemeClr val="bg1"/>
                </a:solidFill>
              </a:rPr>
              <a:t>ò</a:t>
            </a:r>
            <a:r>
              <a:rPr lang="it-IT" sz="2000" dirty="0" smtClean="0"/>
              <a:t> effettua</a:t>
            </a:r>
            <a:r>
              <a:rPr lang="it-IT" sz="2000" dirty="0" smtClean="0">
                <a:solidFill>
                  <a:schemeClr val="bg1"/>
                </a:solidFill>
              </a:rPr>
              <a:t>re</a:t>
            </a:r>
            <a:r>
              <a:rPr lang="it-IT" sz="2000" dirty="0" smtClean="0"/>
              <a:t> prelevamenti di importo inferiore al fido accord</a:t>
            </a:r>
            <a:r>
              <a:rPr lang="it-IT" sz="2000" dirty="0" smtClean="0">
                <a:solidFill>
                  <a:schemeClr val="bg1"/>
                </a:solidFill>
              </a:rPr>
              <a:t>a</a:t>
            </a:r>
            <a:r>
              <a:rPr lang="it-IT" sz="2000" dirty="0" smtClean="0"/>
              <a:t>to al fin</a:t>
            </a:r>
            <a:r>
              <a:rPr lang="it-IT" sz="2000" dirty="0" smtClean="0">
                <a:solidFill>
                  <a:schemeClr val="bg1"/>
                </a:solidFill>
              </a:rPr>
              <a:t>e</a:t>
            </a:r>
            <a:r>
              <a:rPr lang="it-IT" sz="2000" dirty="0" smtClean="0"/>
              <a:t> di riserva</a:t>
            </a:r>
            <a:r>
              <a:rPr lang="it-IT" sz="2000" dirty="0" smtClean="0">
                <a:solidFill>
                  <a:schemeClr val="bg1"/>
                </a:solidFill>
              </a:rPr>
              <a:t>rsi </a:t>
            </a:r>
            <a:r>
              <a:rPr lang="it-IT" sz="2000" dirty="0" smtClean="0"/>
              <a:t>una certa elasticità finanziaria in caso di neces</a:t>
            </a:r>
            <a:r>
              <a:rPr lang="it-IT" sz="2000" dirty="0" smtClean="0">
                <a:solidFill>
                  <a:schemeClr val="bg1"/>
                </a:solidFill>
              </a:rPr>
              <a:t>sit</a:t>
            </a:r>
            <a:r>
              <a:rPr lang="it-IT" sz="2000" dirty="0" smtClean="0"/>
              <a:t>à.</a:t>
            </a:r>
            <a:endParaRPr lang="it-IT" sz="2000" dirty="0"/>
          </a:p>
        </p:txBody>
      </p:sp>
      <p:sp>
        <p:nvSpPr>
          <p:cNvPr id="4" name="CasellaDiTesto 3"/>
          <p:cNvSpPr txBox="1"/>
          <p:nvPr/>
        </p:nvSpPr>
        <p:spPr>
          <a:xfrm>
            <a:off x="6286512" y="6429396"/>
            <a:ext cx="2428892" cy="369332"/>
          </a:xfrm>
          <a:prstGeom prst="rect">
            <a:avLst/>
          </a:prstGeom>
          <a:noFill/>
        </p:spPr>
        <p:txBody>
          <a:bodyPr wrap="square" rtlCol="0">
            <a:spAutoFit/>
          </a:bodyPr>
          <a:lstStyle/>
          <a:p>
            <a:r>
              <a:rPr lang="it-IT" dirty="0" smtClean="0">
                <a:hlinkClick r:id="rId3" action="ppaction://hlinksldjump"/>
              </a:rPr>
              <a:t>Torna a tecnica</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 Box 19"/>
          <p:cNvSpPr txBox="1">
            <a:spLocks noChangeArrowheads="1"/>
          </p:cNvSpPr>
          <p:nvPr/>
        </p:nvSpPr>
        <p:spPr bwMode="auto">
          <a:xfrm>
            <a:off x="0" y="333375"/>
            <a:ext cx="9144000" cy="701675"/>
          </a:xfrm>
          <a:prstGeom prst="rect">
            <a:avLst/>
          </a:prstGeom>
          <a:noFill/>
          <a:ln w="9525">
            <a:noFill/>
            <a:miter lim="800000"/>
            <a:headEnd/>
            <a:tailEnd/>
          </a:ln>
        </p:spPr>
        <p:txBody>
          <a:bodyPr>
            <a:spAutoFit/>
          </a:bodyPr>
          <a:lstStyle/>
          <a:p>
            <a:pPr algn="ctr">
              <a:spcBef>
                <a:spcPct val="50000"/>
              </a:spcBef>
            </a:pPr>
            <a:r>
              <a:rPr lang="it-IT" sz="4000" dirty="0">
                <a:latin typeface="Bernard MT Condensed" pitchFamily="18" charset="0"/>
              </a:rPr>
              <a:t>Mappa tesina</a:t>
            </a:r>
          </a:p>
        </p:txBody>
      </p:sp>
      <p:sp>
        <p:nvSpPr>
          <p:cNvPr id="6147" name="Text Box 20"/>
          <p:cNvSpPr txBox="1">
            <a:spLocks noChangeArrowheads="1"/>
          </p:cNvSpPr>
          <p:nvPr/>
        </p:nvSpPr>
        <p:spPr bwMode="auto">
          <a:xfrm>
            <a:off x="250825" y="1142985"/>
            <a:ext cx="6626225" cy="4524315"/>
          </a:xfrm>
          <a:prstGeom prst="rect">
            <a:avLst/>
          </a:prstGeom>
          <a:noFill/>
          <a:ln w="9525">
            <a:noFill/>
            <a:miter lim="800000"/>
            <a:headEnd/>
            <a:tailEnd/>
          </a:ln>
        </p:spPr>
        <p:txBody>
          <a:bodyPr wrap="square">
            <a:spAutoFit/>
          </a:bodyPr>
          <a:lstStyle/>
          <a:p>
            <a:r>
              <a:rPr lang="it-IT" b="1" dirty="0">
                <a:hlinkClick r:id="rId3" action="ppaction://hlinksldjump"/>
              </a:rPr>
              <a:t>DIRITTO</a:t>
            </a:r>
            <a:r>
              <a:rPr lang="it-IT" dirty="0"/>
              <a:t>: </a:t>
            </a:r>
            <a:r>
              <a:rPr lang="it-IT" i="1" dirty="0"/>
              <a:t>Analisi articoli 2 e 3 della Costituzione</a:t>
            </a:r>
          </a:p>
          <a:p>
            <a:pPr>
              <a:spcBef>
                <a:spcPct val="50000"/>
              </a:spcBef>
            </a:pPr>
            <a:r>
              <a:rPr lang="it-IT" b="1" dirty="0">
                <a:hlinkClick r:id="rId4" action="ppaction://hlinksldjump"/>
              </a:rPr>
              <a:t>FINANZA</a:t>
            </a:r>
            <a:r>
              <a:rPr lang="it-IT" dirty="0"/>
              <a:t>: </a:t>
            </a:r>
            <a:r>
              <a:rPr lang="it-IT" i="1" dirty="0"/>
              <a:t>I principi giuridici e amministrativi</a:t>
            </a:r>
          </a:p>
          <a:p>
            <a:pPr>
              <a:spcBef>
                <a:spcPct val="50000"/>
              </a:spcBef>
            </a:pPr>
            <a:r>
              <a:rPr lang="it-IT" b="1" dirty="0">
                <a:hlinkClick r:id="rId5" action="ppaction://hlinksldjump"/>
              </a:rPr>
              <a:t>ITALIANO</a:t>
            </a:r>
            <a:r>
              <a:rPr lang="it-IT" dirty="0">
                <a:hlinkClick r:id="rId5" action="ppaction://hlinksldjump"/>
              </a:rPr>
              <a:t>: </a:t>
            </a:r>
            <a:r>
              <a:rPr lang="it-IT" i="1" dirty="0"/>
              <a:t>Giovanni Pascoli: la poetica del fanciullino</a:t>
            </a:r>
          </a:p>
          <a:p>
            <a:pPr>
              <a:spcBef>
                <a:spcPct val="50000"/>
              </a:spcBef>
            </a:pPr>
            <a:r>
              <a:rPr lang="it-IT" b="1" dirty="0">
                <a:hlinkClick r:id="rId6" action="ppaction://hlinksldjump"/>
              </a:rPr>
              <a:t>STORIA</a:t>
            </a:r>
            <a:r>
              <a:rPr lang="it-IT" dirty="0">
                <a:hlinkClick r:id="rId6" action="ppaction://hlinksldjump"/>
              </a:rPr>
              <a:t>:</a:t>
            </a:r>
            <a:r>
              <a:rPr lang="it-IT" dirty="0"/>
              <a:t> </a:t>
            </a:r>
            <a:r>
              <a:rPr lang="it-IT" i="1" dirty="0"/>
              <a:t>I° guerra mondiale</a:t>
            </a:r>
          </a:p>
          <a:p>
            <a:pPr>
              <a:spcBef>
                <a:spcPct val="50000"/>
              </a:spcBef>
            </a:pPr>
            <a:endParaRPr lang="it-IT" dirty="0"/>
          </a:p>
          <a:p>
            <a:pPr>
              <a:spcBef>
                <a:spcPct val="50000"/>
              </a:spcBef>
            </a:pPr>
            <a:r>
              <a:rPr lang="it-IT" b="1" dirty="0">
                <a:hlinkClick r:id="rId7" action="ppaction://hlinksldjump"/>
              </a:rPr>
              <a:t>TECNICA</a:t>
            </a:r>
            <a:r>
              <a:rPr lang="it-IT" dirty="0"/>
              <a:t>: </a:t>
            </a:r>
            <a:r>
              <a:rPr lang="it-IT" i="1" dirty="0"/>
              <a:t>Concessione dei fidi</a:t>
            </a:r>
          </a:p>
          <a:p>
            <a:pPr>
              <a:spcBef>
                <a:spcPct val="50000"/>
              </a:spcBef>
            </a:pPr>
            <a:r>
              <a:rPr lang="it-IT" b="1" dirty="0">
                <a:hlinkClick r:id="rId8" action="ppaction://hlinksldjump"/>
              </a:rPr>
              <a:t>RAGIONERIA</a:t>
            </a:r>
            <a:r>
              <a:rPr lang="it-IT" dirty="0">
                <a:hlinkClick r:id="rId8" action="ppaction://hlinksldjump"/>
              </a:rPr>
              <a:t>:</a:t>
            </a:r>
            <a:r>
              <a:rPr lang="it-IT" dirty="0"/>
              <a:t> </a:t>
            </a:r>
            <a:r>
              <a:rPr lang="it-IT" i="1" dirty="0"/>
              <a:t>I finanziamenti</a:t>
            </a:r>
          </a:p>
          <a:p>
            <a:pPr>
              <a:spcBef>
                <a:spcPct val="50000"/>
              </a:spcBef>
            </a:pPr>
            <a:r>
              <a:rPr lang="it-IT" b="1" dirty="0">
                <a:hlinkClick r:id="rId9" action="ppaction://hlinksldjump"/>
              </a:rPr>
              <a:t>INGLESE</a:t>
            </a:r>
            <a:r>
              <a:rPr lang="it-IT" dirty="0"/>
              <a:t>: </a:t>
            </a:r>
            <a:r>
              <a:rPr lang="it-IT" i="1" dirty="0"/>
              <a:t>Method of payment</a:t>
            </a:r>
          </a:p>
          <a:p>
            <a:pPr>
              <a:spcBef>
                <a:spcPct val="50000"/>
              </a:spcBef>
            </a:pPr>
            <a:endParaRPr lang="it-IT" dirty="0"/>
          </a:p>
          <a:p>
            <a:pPr>
              <a:spcBef>
                <a:spcPct val="50000"/>
              </a:spcBef>
            </a:pPr>
            <a:r>
              <a:rPr lang="it-IT" b="1" dirty="0">
                <a:hlinkClick r:id="rId10" action="ppaction://hlinksldjump"/>
              </a:rPr>
              <a:t>INFORMATICA</a:t>
            </a:r>
            <a:r>
              <a:rPr lang="it-IT" dirty="0">
                <a:hlinkClick r:id="rId10" action="ppaction://hlinksldjump"/>
              </a:rPr>
              <a:t>: </a:t>
            </a:r>
            <a:r>
              <a:rPr lang="it-IT" i="1" dirty="0"/>
              <a:t>La telematica (la trasmissione dei dati)</a:t>
            </a:r>
          </a:p>
          <a:p>
            <a:pPr>
              <a:spcBef>
                <a:spcPct val="50000"/>
              </a:spcBef>
            </a:pPr>
            <a:r>
              <a:rPr lang="it-IT" b="1" dirty="0">
                <a:hlinkClick r:id="rId11" action="ppaction://hlinksldjump"/>
              </a:rPr>
              <a:t>MATEMATICA</a:t>
            </a:r>
            <a:r>
              <a:rPr lang="it-IT" dirty="0"/>
              <a:t>: </a:t>
            </a:r>
            <a:r>
              <a:rPr lang="it-IT" i="1" dirty="0"/>
              <a:t>La ricerca operativa</a:t>
            </a:r>
          </a:p>
        </p:txBody>
      </p:sp>
      <p:pic>
        <p:nvPicPr>
          <p:cNvPr id="6148" name="Picture 21" descr="pergamena_penna"/>
          <p:cNvPicPr>
            <a:picLocks noChangeAspect="1" noChangeArrowheads="1"/>
          </p:cNvPicPr>
          <p:nvPr/>
        </p:nvPicPr>
        <p:blipFill>
          <a:blip r:embed="rId12"/>
          <a:srcRect/>
          <a:stretch>
            <a:fillRect/>
          </a:stretch>
        </p:blipFill>
        <p:spPr bwMode="auto">
          <a:xfrm>
            <a:off x="5214942" y="2643182"/>
            <a:ext cx="3203575" cy="2363787"/>
          </a:xfrm>
          <a:prstGeom prst="rect">
            <a:avLst/>
          </a:prstGeom>
          <a:noFill/>
          <a:ln w="9525">
            <a:noFill/>
            <a:miter lim="800000"/>
            <a:headEnd/>
            <a:tailEnd/>
          </a:ln>
        </p:spPr>
      </p:pic>
      <p:sp>
        <p:nvSpPr>
          <p:cNvPr id="5" name="CasellaDiTesto 4"/>
          <p:cNvSpPr txBox="1"/>
          <p:nvPr/>
        </p:nvSpPr>
        <p:spPr>
          <a:xfrm>
            <a:off x="0" y="5929330"/>
            <a:ext cx="9144000" cy="523220"/>
          </a:xfrm>
          <a:prstGeom prst="rect">
            <a:avLst/>
          </a:prstGeom>
          <a:noFill/>
        </p:spPr>
        <p:txBody>
          <a:bodyPr wrap="square" rtlCol="0">
            <a:spAutoFit/>
          </a:bodyPr>
          <a:lstStyle/>
          <a:p>
            <a:pPr algn="ctr"/>
            <a:r>
              <a:rPr lang="it-IT" sz="2800" dirty="0" smtClean="0">
                <a:latin typeface="Bernard MT Condensed" pitchFamily="18" charset="0"/>
                <a:hlinkClick r:id="rId13" action="ppaction://hlinksldjump"/>
              </a:rPr>
              <a:t>CONCLUSIONE</a:t>
            </a:r>
            <a:endParaRPr lang="it-IT" sz="2800" dirty="0">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linds(horizontal)">
                                      <p:cBhvr>
                                        <p:cTn id="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357166"/>
            <a:ext cx="9144000" cy="769441"/>
          </a:xfrm>
          <a:prstGeom prst="rect">
            <a:avLst/>
          </a:prstGeom>
          <a:noFill/>
        </p:spPr>
        <p:txBody>
          <a:bodyPr wrap="square" rtlCol="0">
            <a:spAutoFit/>
          </a:bodyPr>
          <a:lstStyle/>
          <a:p>
            <a:pPr algn="ctr"/>
            <a:r>
              <a:rPr lang="it-IT" sz="4400" dirty="0" smtClean="0">
                <a:latin typeface="Cooper Black" pitchFamily="18" charset="0"/>
              </a:rPr>
              <a:t>La centrale dei rischi</a:t>
            </a:r>
            <a:endParaRPr lang="it-IT" sz="4400" dirty="0">
              <a:latin typeface="Cooper Black" pitchFamily="18" charset="0"/>
            </a:endParaRPr>
          </a:p>
        </p:txBody>
      </p:sp>
      <p:sp>
        <p:nvSpPr>
          <p:cNvPr id="3" name="CasellaDiTesto 2"/>
          <p:cNvSpPr txBox="1"/>
          <p:nvPr/>
        </p:nvSpPr>
        <p:spPr>
          <a:xfrm>
            <a:off x="214282" y="1500174"/>
            <a:ext cx="4357718" cy="4524315"/>
          </a:xfrm>
          <a:prstGeom prst="rect">
            <a:avLst/>
          </a:prstGeom>
          <a:noFill/>
        </p:spPr>
        <p:txBody>
          <a:bodyPr wrap="square" rtlCol="0">
            <a:spAutoFit/>
          </a:bodyPr>
          <a:lstStyle/>
          <a:p>
            <a:r>
              <a:rPr lang="it-IT" sz="2400" dirty="0" smtClean="0"/>
              <a:t>Prendono il nome di fidi multipli gli affidamenti accordati a uno stesso nominativo da più banche, le une all’insaputa delle altre.</a:t>
            </a:r>
          </a:p>
          <a:p>
            <a:r>
              <a:rPr lang="it-IT" sz="2400" dirty="0" smtClean="0"/>
              <a:t>Per evitare questo inconveniente il CICR ha da tempo istituito presso la Banca d‘Italia un servizio accentrato di informazioni sui rischi bancari che prende il nome di centrale di rischi. </a:t>
            </a:r>
            <a:endParaRPr lang="it-IT" sz="2400" dirty="0"/>
          </a:p>
        </p:txBody>
      </p:sp>
      <p:pic>
        <p:nvPicPr>
          <p:cNvPr id="5" name="Immagine 4" descr="CAAYP9SW.jpg"/>
          <p:cNvPicPr>
            <a:picLocks noChangeAspect="1"/>
          </p:cNvPicPr>
          <p:nvPr/>
        </p:nvPicPr>
        <p:blipFill>
          <a:blip r:embed="rId2"/>
          <a:stretch>
            <a:fillRect/>
          </a:stretch>
        </p:blipFill>
        <p:spPr>
          <a:xfrm>
            <a:off x="4071934" y="1357298"/>
            <a:ext cx="4786346" cy="3857652"/>
          </a:xfrm>
          <a:prstGeom prst="rect">
            <a:avLst/>
          </a:prstGeom>
          <a:ln>
            <a:noFill/>
          </a:ln>
          <a:effectLst>
            <a:outerShdw blurRad="107950" dist="12700" dir="5400000" algn="ctr">
              <a:srgbClr val="000000"/>
            </a:outerShdw>
            <a:reflection blurRad="6350" stA="50000" endA="275" endPos="40000" dist="101600" dir="5400000" sy="-100000" algn="bl" rotWithShape="0"/>
          </a:effectLst>
          <a:scene3d>
            <a:camera prst="perspectiveContrastingLeftFacing"/>
            <a:lightRig rig="soft" dir="t">
              <a:rot lat="0" lon="0" rev="0"/>
            </a:lightRig>
          </a:scene3d>
          <a:sp3d contourW="44450" prstMaterial="matte">
            <a:bevelT w="63500" h="63500" prst="artDeco"/>
            <a:contourClr>
              <a:srgbClr val="FFFFFF"/>
            </a:contourClr>
          </a:sp3d>
        </p:spPr>
      </p:pic>
      <p:sp>
        <p:nvSpPr>
          <p:cNvPr id="6" name="CasellaDiTesto 5"/>
          <p:cNvSpPr txBox="1"/>
          <p:nvPr/>
        </p:nvSpPr>
        <p:spPr>
          <a:xfrm>
            <a:off x="6072198" y="6500834"/>
            <a:ext cx="2643206" cy="369332"/>
          </a:xfrm>
          <a:prstGeom prst="rect">
            <a:avLst/>
          </a:prstGeom>
          <a:noFill/>
        </p:spPr>
        <p:txBody>
          <a:bodyPr wrap="square" rtlCol="0">
            <a:spAutoFit/>
          </a:bodyPr>
          <a:lstStyle/>
          <a:p>
            <a:r>
              <a:rPr lang="it-IT" dirty="0" smtClean="0">
                <a:hlinkClick r:id="rId3" action="ppaction://hlinksldjump"/>
              </a:rPr>
              <a:t>Torna a tecnica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360"/>
                                          </p:val>
                                        </p:tav>
                                        <p:tav tm="100000">
                                          <p:val>
                                            <p:fltVal val="0"/>
                                          </p:val>
                                        </p:tav>
                                      </p:tavLst>
                                    </p:anim>
                                    <p:animEffect transition="in" filter="fade">
                                      <p:cBhvr>
                                        <p:cTn id="10" dur="2000"/>
                                        <p:tgtEl>
                                          <p:spTgt spid="2"/>
                                        </p:tgtEl>
                                      </p:cBhvr>
                                    </p:animEffect>
                                  </p:childTnLst>
                                </p:cTn>
                              </p:par>
                              <p:par>
                                <p:cTn id="11" presetID="3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600" decel="100000"/>
                                        <p:tgtEl>
                                          <p:spTgt spid="5"/>
                                        </p:tgtEl>
                                      </p:cBhvr>
                                    </p:animEffect>
                                    <p:anim calcmode="lin" valueType="num">
                                      <p:cBhvr>
                                        <p:cTn id="14" dur="1600" decel="100000" fill="hold"/>
                                        <p:tgtEl>
                                          <p:spTgt spid="5"/>
                                        </p:tgtEl>
                                        <p:attrNameLst>
                                          <p:attrName>style.rotation</p:attrName>
                                        </p:attrNameLst>
                                      </p:cBhvr>
                                      <p:tavLst>
                                        <p:tav tm="0">
                                          <p:val>
                                            <p:fltVal val="-90"/>
                                          </p:val>
                                        </p:tav>
                                        <p:tav tm="100000">
                                          <p:val>
                                            <p:fltVal val="0"/>
                                          </p:val>
                                        </p:tav>
                                      </p:tavLst>
                                    </p:anim>
                                    <p:anim calcmode="lin" valueType="num">
                                      <p:cBhvr>
                                        <p:cTn id="15" dur="1600" decel="100000" fill="hold"/>
                                        <p:tgtEl>
                                          <p:spTgt spid="5"/>
                                        </p:tgtEl>
                                        <p:attrNameLst>
                                          <p:attrName>ppt_x</p:attrName>
                                        </p:attrNameLst>
                                      </p:cBhvr>
                                      <p:tavLst>
                                        <p:tav tm="0">
                                          <p:val>
                                            <p:strVal val="#ppt_x+0.4"/>
                                          </p:val>
                                        </p:tav>
                                        <p:tav tm="100000">
                                          <p:val>
                                            <p:strVal val="#ppt_x-0.05"/>
                                          </p:val>
                                        </p:tav>
                                      </p:tavLst>
                                    </p:anim>
                                    <p:anim calcmode="lin" valueType="num">
                                      <p:cBhvr>
                                        <p:cTn id="16" dur="1600" decel="100000" fill="hold"/>
                                        <p:tgtEl>
                                          <p:spTgt spid="5"/>
                                        </p:tgtEl>
                                        <p:attrNameLst>
                                          <p:attrName>ppt_y</p:attrName>
                                        </p:attrNameLst>
                                      </p:cBhvr>
                                      <p:tavLst>
                                        <p:tav tm="0">
                                          <p:val>
                                            <p:strVal val="#ppt_y-0.4"/>
                                          </p:val>
                                        </p:tav>
                                        <p:tav tm="100000">
                                          <p:val>
                                            <p:strVal val="#ppt_y+0.1"/>
                                          </p:val>
                                        </p:tav>
                                      </p:tavLst>
                                    </p:anim>
                                    <p:anim calcmode="lin" valueType="num">
                                      <p:cBhvr>
                                        <p:cTn id="17"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18"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14290"/>
            <a:ext cx="9144000" cy="707886"/>
          </a:xfrm>
          <a:prstGeom prst="rect">
            <a:avLst/>
          </a:prstGeom>
          <a:noFill/>
        </p:spPr>
        <p:txBody>
          <a:bodyPr wrap="square" rtlCol="0">
            <a:spAutoFit/>
          </a:bodyPr>
          <a:lstStyle/>
          <a:p>
            <a:pPr algn="ctr"/>
            <a:r>
              <a:rPr lang="it-IT" sz="4000" dirty="0" smtClean="0">
                <a:latin typeface="Cooper Black" pitchFamily="18" charset="0"/>
              </a:rPr>
              <a:t>I consorzi fidi</a:t>
            </a:r>
            <a:endParaRPr lang="it-IT" sz="4000" dirty="0">
              <a:latin typeface="Cooper Black" pitchFamily="18" charset="0"/>
            </a:endParaRPr>
          </a:p>
        </p:txBody>
      </p:sp>
      <p:sp>
        <p:nvSpPr>
          <p:cNvPr id="3" name="CasellaDiTesto 2"/>
          <p:cNvSpPr txBox="1"/>
          <p:nvPr/>
        </p:nvSpPr>
        <p:spPr>
          <a:xfrm>
            <a:off x="357158" y="1214422"/>
            <a:ext cx="5500726" cy="5016758"/>
          </a:xfrm>
          <a:prstGeom prst="rect">
            <a:avLst/>
          </a:prstGeom>
          <a:noFill/>
        </p:spPr>
        <p:txBody>
          <a:bodyPr wrap="square" rtlCol="0">
            <a:spAutoFit/>
          </a:bodyPr>
          <a:lstStyle/>
          <a:p>
            <a:r>
              <a:rPr lang="it-IT" sz="2000" dirty="0" smtClean="0"/>
              <a:t>Le imprese di piccola dimensione spesso incontrano difficoltà nell’ottenimento dei fidi a causa della loro scarsa forza contrattuale.</a:t>
            </a:r>
          </a:p>
          <a:p>
            <a:r>
              <a:rPr lang="it-IT" sz="2000" dirty="0" smtClean="0"/>
              <a:t>Per risolvere questo problema si può ricorrere ai vantaggi delle unioni associative; la debole forza dei singoli imprenditori viene sostituita dalla grande forza contrattuale di un “consorzio” che ha alle spalle importanti enti promotori e numerosi associati.</a:t>
            </a:r>
          </a:p>
          <a:p>
            <a:endParaRPr lang="it-IT" sz="2000" dirty="0" smtClean="0"/>
          </a:p>
          <a:p>
            <a:r>
              <a:rPr lang="it-IT" sz="2000" dirty="0" smtClean="0"/>
              <a:t>I rapporti di forza risultano così riequilibrati, o persino ribaltati, a favore delle piccole imprese che riescono a ottenere finanziamenti bancari.</a:t>
            </a:r>
          </a:p>
          <a:p>
            <a:r>
              <a:rPr lang="it-IT" sz="2000" dirty="0" smtClean="0"/>
              <a:t>Sono queste le ragioni per le quali operano da tempo, su base provinciale, i </a:t>
            </a:r>
            <a:r>
              <a:rPr lang="it-IT" sz="2000" b="1" dirty="0" smtClean="0"/>
              <a:t>consorzi fidi.</a:t>
            </a:r>
          </a:p>
          <a:p>
            <a:endParaRPr lang="it-IT" sz="2000" dirty="0"/>
          </a:p>
        </p:txBody>
      </p:sp>
      <p:pic>
        <p:nvPicPr>
          <p:cNvPr id="4" name="Immagine 3" descr="oiu.jpg"/>
          <p:cNvPicPr>
            <a:picLocks noChangeAspect="1"/>
          </p:cNvPicPr>
          <p:nvPr/>
        </p:nvPicPr>
        <p:blipFill>
          <a:blip r:embed="rId2"/>
          <a:stretch>
            <a:fillRect/>
          </a:stretch>
        </p:blipFill>
        <p:spPr>
          <a:xfrm>
            <a:off x="5786446" y="1214422"/>
            <a:ext cx="3030202" cy="3286148"/>
          </a:xfrm>
          <a:prstGeom prst="rect">
            <a:avLst/>
          </a:prstGeom>
          <a:effectLst>
            <a:softEdge rad="317500"/>
          </a:effectLst>
        </p:spPr>
      </p:pic>
      <p:sp>
        <p:nvSpPr>
          <p:cNvPr id="6" name="CasellaDiTesto 5"/>
          <p:cNvSpPr txBox="1"/>
          <p:nvPr/>
        </p:nvSpPr>
        <p:spPr>
          <a:xfrm>
            <a:off x="6215074" y="6500834"/>
            <a:ext cx="2643206" cy="369332"/>
          </a:xfrm>
          <a:prstGeom prst="rect">
            <a:avLst/>
          </a:prstGeom>
          <a:noFill/>
        </p:spPr>
        <p:txBody>
          <a:bodyPr wrap="square" rtlCol="0">
            <a:spAutoFit/>
          </a:bodyPr>
          <a:lstStyle/>
          <a:p>
            <a:r>
              <a:rPr lang="it-IT" dirty="0" smtClean="0">
                <a:hlinkClick r:id="rId3" action="ppaction://hlinksldjump"/>
              </a:rPr>
              <a:t>Torna a mappa tesina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9144000" cy="1200329"/>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square" lIns="91440" tIns="45720" rIns="91440" bIns="45720">
            <a:spAutoFit/>
          </a:bodyPr>
          <a:lstStyle/>
          <a:p>
            <a:pPr algn="ctr"/>
            <a:r>
              <a:rPr lang="it-IT" sz="7200" b="1" cap="all" spc="0" dirty="0" smtClean="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rPr>
              <a:t>ragioneria</a:t>
            </a:r>
            <a:endParaRPr lang="it-IT" sz="7200" b="1" cap="all" spc="0" dirty="0">
              <a:ln w="9000" cmpd="sng">
                <a:solidFill>
                  <a:schemeClr val="accent4">
                    <a:shade val="50000"/>
                    <a:satMod val="120000"/>
                  </a:schemeClr>
                </a:solidFill>
                <a:prstDash val="solid"/>
              </a:ln>
              <a:solidFill>
                <a:schemeClr val="tx1">
                  <a:lumMod val="75000"/>
                  <a:lumOff val="25000"/>
                </a:schemeClr>
              </a:solidFill>
              <a:effectLst>
                <a:reflection blurRad="12700" stA="28000" endPos="45000" dist="1000" dir="5400000" sy="-100000" algn="bl" rotWithShape="0"/>
              </a:effectLst>
            </a:endParaRPr>
          </a:p>
        </p:txBody>
      </p:sp>
      <p:sp>
        <p:nvSpPr>
          <p:cNvPr id="4" name="CasellaDiTesto 3"/>
          <p:cNvSpPr txBox="1"/>
          <p:nvPr/>
        </p:nvSpPr>
        <p:spPr>
          <a:xfrm>
            <a:off x="1571604" y="1357298"/>
            <a:ext cx="7572396" cy="830997"/>
          </a:xfrm>
          <a:prstGeom prst="rect">
            <a:avLst/>
          </a:prstGeom>
          <a:noFill/>
        </p:spPr>
        <p:txBody>
          <a:bodyPr wrap="square" rtlCol="0">
            <a:spAutoFit/>
          </a:bodyPr>
          <a:lstStyle/>
          <a:p>
            <a:pPr algn="ctr"/>
            <a:r>
              <a:rPr lang="it-IT" sz="4800" dirty="0" smtClean="0">
                <a:solidFill>
                  <a:srgbClr val="FF3300"/>
                </a:solidFill>
                <a:latin typeface="Stencil" pitchFamily="82" charset="0"/>
              </a:rPr>
              <a:t>I finanziamenti</a:t>
            </a:r>
            <a:endParaRPr lang="it-IT" sz="4800" dirty="0">
              <a:solidFill>
                <a:srgbClr val="FF3300"/>
              </a:solidFill>
              <a:latin typeface="Stencil" pitchFamily="82" charset="0"/>
            </a:endParaRPr>
          </a:p>
        </p:txBody>
      </p:sp>
      <p:sp>
        <p:nvSpPr>
          <p:cNvPr id="5" name="CasellaDiTesto 4"/>
          <p:cNvSpPr txBox="1"/>
          <p:nvPr/>
        </p:nvSpPr>
        <p:spPr>
          <a:xfrm>
            <a:off x="214282" y="2428868"/>
            <a:ext cx="7500990" cy="3385542"/>
          </a:xfrm>
          <a:prstGeom prst="rect">
            <a:avLst/>
          </a:prstGeom>
          <a:noFill/>
        </p:spPr>
        <p:txBody>
          <a:bodyPr wrap="square" rtlCol="0">
            <a:spAutoFit/>
          </a:bodyPr>
          <a:lstStyle/>
          <a:p>
            <a:pPr>
              <a:buFont typeface="Arial" pitchFamily="34" charset="0"/>
              <a:buChar char="–"/>
            </a:pPr>
            <a:r>
              <a:rPr lang="it-IT" dirty="0" smtClean="0"/>
              <a:t>  </a:t>
            </a:r>
            <a:r>
              <a:rPr lang="it-IT" sz="2800" dirty="0" smtClean="0">
                <a:hlinkClick r:id="rId2" action="ppaction://hlinksldjump"/>
              </a:rPr>
              <a:t>Il fabbisogno finanziario delle imprese</a:t>
            </a:r>
            <a:endParaRPr lang="it-IT" sz="2800" dirty="0" smtClean="0"/>
          </a:p>
          <a:p>
            <a:pPr>
              <a:buFont typeface="Arial" pitchFamily="34" charset="0"/>
              <a:buChar char="–"/>
            </a:pPr>
            <a:r>
              <a:rPr lang="it-IT" sz="2800" dirty="0" smtClean="0"/>
              <a:t> I versamenti dei soci</a:t>
            </a:r>
          </a:p>
          <a:p>
            <a:pPr>
              <a:buFont typeface="Arial" pitchFamily="34" charset="0"/>
              <a:buChar char="–"/>
            </a:pPr>
            <a:r>
              <a:rPr lang="it-IT" sz="2800" dirty="0" smtClean="0"/>
              <a:t> </a:t>
            </a:r>
            <a:r>
              <a:rPr lang="it-IT" sz="2800" dirty="0" smtClean="0">
                <a:hlinkClick r:id="rId3" action="ppaction://hlinksldjump"/>
              </a:rPr>
              <a:t>I finanziamenti di terzi</a:t>
            </a:r>
            <a:endParaRPr lang="it-IT" sz="2800" dirty="0" smtClean="0"/>
          </a:p>
          <a:p>
            <a:pPr>
              <a:buFont typeface="Arial" pitchFamily="34" charset="0"/>
              <a:buChar char="–"/>
            </a:pPr>
            <a:r>
              <a:rPr lang="it-IT" sz="2800" dirty="0" smtClean="0"/>
              <a:t> La locazione finanziaria</a:t>
            </a:r>
          </a:p>
          <a:p>
            <a:pPr>
              <a:buFont typeface="Arial" pitchFamily="34" charset="0"/>
              <a:buChar char="–"/>
            </a:pPr>
            <a:r>
              <a:rPr lang="it-IT" sz="2800" dirty="0" smtClean="0"/>
              <a:t> Lo smobilizzo dei crediti v/clienti</a:t>
            </a:r>
          </a:p>
          <a:p>
            <a:pPr>
              <a:buFont typeface="Arial" pitchFamily="34" charset="0"/>
              <a:buChar char="–"/>
            </a:pPr>
            <a:r>
              <a:rPr lang="it-IT" sz="2800" dirty="0" smtClean="0"/>
              <a:t> </a:t>
            </a:r>
            <a:r>
              <a:rPr lang="it-IT" sz="2800" dirty="0" smtClean="0">
                <a:hlinkClick r:id="rId4" action="ppaction://hlinksldjump"/>
              </a:rPr>
              <a:t>Il factoring</a:t>
            </a:r>
            <a:endParaRPr lang="it-IT" sz="2800" dirty="0" smtClean="0"/>
          </a:p>
          <a:p>
            <a:pPr>
              <a:buFont typeface="Arial" pitchFamily="34" charset="0"/>
              <a:buChar char="–"/>
            </a:pPr>
            <a:r>
              <a:rPr lang="it-IT" sz="2800" dirty="0" smtClean="0"/>
              <a:t> Il sostegno pubblico alle imprese</a:t>
            </a:r>
          </a:p>
          <a:p>
            <a:pPr>
              <a:buFont typeface="Arial" pitchFamily="34" charset="0"/>
              <a:buChar char="–"/>
            </a:pPr>
            <a:endParaRPr lang="it-IT" dirty="0"/>
          </a:p>
        </p:txBody>
      </p:sp>
      <p:pic>
        <p:nvPicPr>
          <p:cNvPr id="6" name="Immagine 5" descr="CAKVMFUZ.jpg"/>
          <p:cNvPicPr>
            <a:picLocks noChangeAspect="1"/>
          </p:cNvPicPr>
          <p:nvPr/>
        </p:nvPicPr>
        <p:blipFill>
          <a:blip r:embed="rId5"/>
          <a:stretch>
            <a:fillRect/>
          </a:stretch>
        </p:blipFill>
        <p:spPr>
          <a:xfrm>
            <a:off x="6000760" y="2714620"/>
            <a:ext cx="3000364" cy="2816694"/>
          </a:xfrm>
          <a:prstGeom prst="rect">
            <a:avLst/>
          </a:prstGeom>
          <a:effectLst>
            <a:softEdge rad="317500"/>
          </a:effectLst>
        </p:spPr>
      </p:pic>
      <p:pic>
        <p:nvPicPr>
          <p:cNvPr id="7" name="Immagine 6" descr="fido.jpg"/>
          <p:cNvPicPr>
            <a:picLocks noChangeAspect="1"/>
          </p:cNvPicPr>
          <p:nvPr/>
        </p:nvPicPr>
        <p:blipFill>
          <a:blip r:embed="rId6"/>
          <a:stretch>
            <a:fillRect/>
          </a:stretch>
        </p:blipFill>
        <p:spPr>
          <a:xfrm>
            <a:off x="214282" y="1285860"/>
            <a:ext cx="2571768" cy="857256"/>
          </a:xfrm>
          <a:prstGeom prst="rect">
            <a:avLst/>
          </a:prstGeom>
          <a:effectLst>
            <a:softEdge rad="127000"/>
          </a:effectLst>
        </p:spPr>
      </p:pic>
      <p:sp>
        <p:nvSpPr>
          <p:cNvPr id="8" name="CasellaDiTesto 7"/>
          <p:cNvSpPr txBox="1"/>
          <p:nvPr/>
        </p:nvSpPr>
        <p:spPr>
          <a:xfrm>
            <a:off x="6286512" y="6215082"/>
            <a:ext cx="2571768" cy="369332"/>
          </a:xfrm>
          <a:prstGeom prst="rect">
            <a:avLst/>
          </a:prstGeom>
          <a:noFill/>
        </p:spPr>
        <p:txBody>
          <a:bodyPr wrap="square" rtlCol="0">
            <a:spAutoFit/>
          </a:bodyPr>
          <a:lstStyle/>
          <a:p>
            <a:r>
              <a:rPr lang="it-IT" dirty="0" smtClean="0">
                <a:hlinkClick r:id="rId7" action="ppaction://hlinksldjump"/>
              </a:rPr>
              <a:t>Torna a mappa tesina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ppt_x</p:attrName>
                                        </p:attrNameLst>
                                      </p:cBhvr>
                                      <p:tavLst>
                                        <p:tav tm="0">
                                          <p:val>
                                            <p:strVal val="#ppt_x"/>
                                          </p:val>
                                        </p:tav>
                                        <p:tav tm="100000">
                                          <p:val>
                                            <p:strVal val="#ppt_x"/>
                                          </p:val>
                                        </p:tav>
                                      </p:tavLst>
                                    </p:anim>
                                    <p:anim calcmode="lin" valueType="num">
                                      <p:cBhvr>
                                        <p:cTn id="14" dur="2000" fill="hold"/>
                                        <p:tgtEl>
                                          <p:spTgt spid="6"/>
                                        </p:tgtEl>
                                        <p:attrNameLst>
                                          <p:attrName>ppt_y</p:attrName>
                                        </p:attrNameLst>
                                      </p:cBhvr>
                                      <p:tavLst>
                                        <p:tav tm="0">
                                          <p:val>
                                            <p:strVal val="#ppt_y-.1"/>
                                          </p:val>
                                        </p:tav>
                                        <p:tav tm="100000">
                                          <p:val>
                                            <p:strVal val="#ppt_y"/>
                                          </p:val>
                                        </p:tav>
                                      </p:tavLst>
                                    </p:anim>
                                  </p:childTnLst>
                                </p:cTn>
                              </p:par>
                              <p:par>
                                <p:cTn id="15" presetID="2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edge">
                                      <p:cBhvr>
                                        <p:cTn id="17" dur="20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14282" y="142852"/>
            <a:ext cx="8429684" cy="830997"/>
          </a:xfrm>
          <a:prstGeom prst="rect">
            <a:avLst/>
          </a:prstGeom>
          <a:noFill/>
          <a:scene3d>
            <a:camera prst="perspectiveLeft"/>
            <a:lightRig rig="threePt" dir="t"/>
          </a:scene3d>
        </p:spPr>
        <p:txBody>
          <a:bodyPr wrap="square" rtlCol="0">
            <a:spAutoFit/>
          </a:bodyPr>
          <a:lstStyle/>
          <a:p>
            <a:pPr algn="ctr"/>
            <a:r>
              <a:rPr lang="it-IT" sz="4800" dirty="0" smtClean="0">
                <a:latin typeface="Agency FB" pitchFamily="34" charset="0"/>
              </a:rPr>
              <a:t>Il fabbisogno finanziario delle imprese</a:t>
            </a:r>
            <a:r>
              <a:rPr lang="it-IT" sz="4000" dirty="0" smtClean="0">
                <a:latin typeface="Agency FB" pitchFamily="34" charset="0"/>
              </a:rPr>
              <a:t> </a:t>
            </a:r>
            <a:endParaRPr lang="it-IT" sz="4000" dirty="0">
              <a:latin typeface="Agency FB" pitchFamily="34" charset="0"/>
            </a:endParaRPr>
          </a:p>
        </p:txBody>
      </p:sp>
      <p:sp>
        <p:nvSpPr>
          <p:cNvPr id="3" name="CasellaDiTesto 2"/>
          <p:cNvSpPr txBox="1"/>
          <p:nvPr/>
        </p:nvSpPr>
        <p:spPr>
          <a:xfrm>
            <a:off x="285720" y="1571612"/>
            <a:ext cx="5143536" cy="4401205"/>
          </a:xfrm>
          <a:prstGeom prst="rect">
            <a:avLst/>
          </a:prstGeom>
          <a:noFill/>
        </p:spPr>
        <p:txBody>
          <a:bodyPr wrap="square" rtlCol="0">
            <a:spAutoFit/>
          </a:bodyPr>
          <a:lstStyle/>
          <a:p>
            <a:pPr algn="just"/>
            <a:r>
              <a:rPr lang="it-IT" sz="2800" dirty="0" smtClean="0"/>
              <a:t>Nelle imprese industriali, come d’altra parte nella quasi totalità delle imprese, il sostenimento dei costi relativi all’acquisto dei fattori produttivi precede il conseguimento dei ricavi; ciò genera un fabbisogno di mezzi finanziari che viene soddisfatto facendo ricorso a diverse forme di finanziamento.</a:t>
            </a:r>
            <a:endParaRPr lang="it-IT" sz="2800" dirty="0"/>
          </a:p>
        </p:txBody>
      </p:sp>
      <p:pic>
        <p:nvPicPr>
          <p:cNvPr id="4" name="Immagine 3" descr="CA6V6POH.jpg"/>
          <p:cNvPicPr>
            <a:picLocks noChangeAspect="1"/>
          </p:cNvPicPr>
          <p:nvPr/>
        </p:nvPicPr>
        <p:blipFill>
          <a:blip r:embed="rId2"/>
          <a:stretch>
            <a:fillRect/>
          </a:stretch>
        </p:blipFill>
        <p:spPr>
          <a:xfrm>
            <a:off x="5572132" y="1857364"/>
            <a:ext cx="3429024" cy="3606537"/>
          </a:xfrm>
          <a:prstGeom prst="rect">
            <a:avLst/>
          </a:prstGeom>
          <a:effectLst>
            <a:softEdge rad="127000"/>
          </a:effectLst>
        </p:spPr>
      </p:pic>
      <p:sp>
        <p:nvSpPr>
          <p:cNvPr id="5" name="CasellaDiTesto 4"/>
          <p:cNvSpPr txBox="1"/>
          <p:nvPr/>
        </p:nvSpPr>
        <p:spPr>
          <a:xfrm>
            <a:off x="6143636" y="6357958"/>
            <a:ext cx="2500330" cy="369332"/>
          </a:xfrm>
          <a:prstGeom prst="rect">
            <a:avLst/>
          </a:prstGeom>
          <a:noFill/>
        </p:spPr>
        <p:txBody>
          <a:bodyPr wrap="square" rtlCol="0">
            <a:spAutoFit/>
          </a:bodyPr>
          <a:lstStyle/>
          <a:p>
            <a:r>
              <a:rPr lang="it-IT" dirty="0" smtClean="0">
                <a:hlinkClick r:id="rId3" action="ppaction://hlinksldjump"/>
              </a:rPr>
              <a:t>Torna a ragioneria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36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3000" r="-13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0"/>
            <a:ext cx="9144000" cy="8309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it-IT" sz="4800" dirty="0" smtClean="0">
                <a:latin typeface="Agency FB" pitchFamily="34" charset="0"/>
              </a:rPr>
              <a:t>I finanziamenti di terzi</a:t>
            </a:r>
            <a:endParaRPr lang="it-IT" sz="4800" dirty="0">
              <a:latin typeface="Agency FB" pitchFamily="34" charset="0"/>
            </a:endParaRPr>
          </a:p>
        </p:txBody>
      </p:sp>
      <p:sp>
        <p:nvSpPr>
          <p:cNvPr id="3" name="CasellaDiTesto 2"/>
          <p:cNvSpPr txBox="1"/>
          <p:nvPr/>
        </p:nvSpPr>
        <p:spPr>
          <a:xfrm>
            <a:off x="1000100" y="1214422"/>
            <a:ext cx="7072362" cy="4893647"/>
          </a:xfrm>
          <a:prstGeom prst="rect">
            <a:avLst/>
          </a:prstGeom>
          <a:noFill/>
        </p:spPr>
        <p:txBody>
          <a:bodyPr wrap="square" rtlCol="0">
            <a:spAutoFit/>
          </a:bodyPr>
          <a:lstStyle/>
          <a:p>
            <a:r>
              <a:rPr lang="it-IT" sz="2400" dirty="0" smtClean="0"/>
              <a:t>I finanziamenti che costituiscono il capitale di debito si distinguono in debiti di regolamento e debiti di finanziamento.</a:t>
            </a:r>
          </a:p>
          <a:p>
            <a:endParaRPr lang="it-IT" sz="2400" dirty="0" smtClean="0"/>
          </a:p>
          <a:p>
            <a:r>
              <a:rPr lang="it-IT" sz="2400" dirty="0" smtClean="0"/>
              <a:t>I </a:t>
            </a:r>
            <a:r>
              <a:rPr lang="it-IT" sz="2400" b="1" dirty="0" smtClean="0"/>
              <a:t>debiti di regolamento </a:t>
            </a:r>
            <a:r>
              <a:rPr lang="it-IT" sz="2400" dirty="0" smtClean="0"/>
              <a:t>sorgono nei confronti di fornitori di beni e servizi, dai quali si ottengono dilazioni di pagamento; hanno quindi natura commerciale.</a:t>
            </a:r>
          </a:p>
          <a:p>
            <a:endParaRPr lang="it-IT" sz="2400" dirty="0" smtClean="0"/>
          </a:p>
          <a:p>
            <a:r>
              <a:rPr lang="it-IT" sz="2400" dirty="0" smtClean="0"/>
              <a:t>I </a:t>
            </a:r>
            <a:r>
              <a:rPr lang="it-IT" sz="2400" b="1" dirty="0" smtClean="0"/>
              <a:t>debiti di finanziamento </a:t>
            </a:r>
            <a:r>
              <a:rPr lang="it-IT" sz="2400" dirty="0" smtClean="0"/>
              <a:t>consistono in veri e propri prestiti, ottenuti con svariate forme contrattuali e per diversa durata, e prevedono un interesse esplicito.  </a:t>
            </a:r>
            <a:endParaRPr lang="it-IT" sz="2400" dirty="0"/>
          </a:p>
        </p:txBody>
      </p:sp>
      <p:sp>
        <p:nvSpPr>
          <p:cNvPr id="4" name="CasellaDiTesto 3"/>
          <p:cNvSpPr txBox="1"/>
          <p:nvPr/>
        </p:nvSpPr>
        <p:spPr>
          <a:xfrm>
            <a:off x="6500826" y="6215082"/>
            <a:ext cx="2286016" cy="369332"/>
          </a:xfrm>
          <a:prstGeom prst="rect">
            <a:avLst/>
          </a:prstGeom>
          <a:noFill/>
        </p:spPr>
        <p:txBody>
          <a:bodyPr wrap="square" rtlCol="0">
            <a:spAutoFit/>
          </a:bodyPr>
          <a:lstStyle/>
          <a:p>
            <a:r>
              <a:rPr lang="it-IT" dirty="0" smtClean="0">
                <a:hlinkClick r:id="rId3" action="ppaction://hlinksldjump"/>
              </a:rPr>
              <a:t>Torna a ragioneria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57224" y="357166"/>
            <a:ext cx="7286676" cy="830997"/>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it-IT" sz="4800" dirty="0" smtClean="0">
                <a:latin typeface="Agency FB" pitchFamily="34" charset="0"/>
              </a:rPr>
              <a:t>Il factoring</a:t>
            </a:r>
            <a:endParaRPr lang="it-IT" sz="4800" dirty="0">
              <a:latin typeface="Agency FB" pitchFamily="34" charset="0"/>
            </a:endParaRPr>
          </a:p>
        </p:txBody>
      </p:sp>
      <p:pic>
        <p:nvPicPr>
          <p:cNvPr id="3" name="Immagine 2" descr="CAKIEX2J.jpg"/>
          <p:cNvPicPr>
            <a:picLocks noChangeAspect="1"/>
          </p:cNvPicPr>
          <p:nvPr/>
        </p:nvPicPr>
        <p:blipFill>
          <a:blip r:embed="rId2"/>
          <a:stretch>
            <a:fillRect/>
          </a:stretch>
        </p:blipFill>
        <p:spPr>
          <a:xfrm>
            <a:off x="5357818" y="1357298"/>
            <a:ext cx="3357586" cy="2500330"/>
          </a:xfrm>
          <a:prstGeom prst="rect">
            <a:avLst/>
          </a:prstGeom>
          <a:effectLst>
            <a:softEdge rad="63500"/>
          </a:effectLst>
        </p:spPr>
      </p:pic>
      <p:sp>
        <p:nvSpPr>
          <p:cNvPr id="4" name="CasellaDiTesto 3"/>
          <p:cNvSpPr txBox="1"/>
          <p:nvPr/>
        </p:nvSpPr>
        <p:spPr>
          <a:xfrm>
            <a:off x="357158" y="1500174"/>
            <a:ext cx="4857784" cy="2308324"/>
          </a:xfrm>
          <a:prstGeom prst="rect">
            <a:avLst/>
          </a:prstGeom>
          <a:noFill/>
        </p:spPr>
        <p:txBody>
          <a:bodyPr wrap="square" rtlCol="0">
            <a:spAutoFit/>
          </a:bodyPr>
          <a:lstStyle/>
          <a:p>
            <a:r>
              <a:rPr lang="it-IT" sz="2400" dirty="0" smtClean="0"/>
              <a:t>Il</a:t>
            </a:r>
            <a:r>
              <a:rPr lang="it-IT" sz="2400" b="1" dirty="0" smtClean="0"/>
              <a:t> factoring </a:t>
            </a:r>
            <a:r>
              <a:rPr lang="it-IT" sz="2400" dirty="0" smtClean="0"/>
              <a:t>è un contratto mediante il quale un’azienda cede a una società di factoring i crediti che essa vanta presso la propria clientela, derivanti da vendite con pagamento differito.</a:t>
            </a:r>
            <a:endParaRPr lang="it-IT" sz="2400" dirty="0"/>
          </a:p>
        </p:txBody>
      </p:sp>
      <p:sp>
        <p:nvSpPr>
          <p:cNvPr id="6" name="CasellaDiTesto 5"/>
          <p:cNvSpPr txBox="1"/>
          <p:nvPr/>
        </p:nvSpPr>
        <p:spPr>
          <a:xfrm>
            <a:off x="3428992" y="4000504"/>
            <a:ext cx="5500726" cy="1569660"/>
          </a:xfrm>
          <a:prstGeom prst="rect">
            <a:avLst/>
          </a:prstGeom>
          <a:noFill/>
        </p:spPr>
        <p:txBody>
          <a:bodyPr wrap="square" rtlCol="0">
            <a:spAutoFit/>
          </a:bodyPr>
          <a:lstStyle/>
          <a:p>
            <a:r>
              <a:rPr lang="it-IT" sz="2400" dirty="0" smtClean="0"/>
              <a:t>Le operazioni di factoring possono assumere due diverse forme:</a:t>
            </a:r>
          </a:p>
          <a:p>
            <a:pPr>
              <a:buFont typeface="Wingdings" pitchFamily="2" charset="2"/>
              <a:buChar char="§"/>
            </a:pPr>
            <a:r>
              <a:rPr lang="it-IT" sz="2400" b="1" dirty="0" smtClean="0"/>
              <a:t>Factoring con accredito a scadenza</a:t>
            </a:r>
          </a:p>
          <a:p>
            <a:pPr>
              <a:buFont typeface="Wingdings" pitchFamily="2" charset="2"/>
              <a:buChar char="§"/>
            </a:pPr>
            <a:r>
              <a:rPr lang="it-IT" sz="2400" b="1" dirty="0" smtClean="0"/>
              <a:t>Factoring con accredito anticipato</a:t>
            </a:r>
          </a:p>
        </p:txBody>
      </p:sp>
      <p:pic>
        <p:nvPicPr>
          <p:cNvPr id="7" name="Immagine 6" descr="imes.jpg"/>
          <p:cNvPicPr>
            <a:picLocks noChangeAspect="1"/>
          </p:cNvPicPr>
          <p:nvPr/>
        </p:nvPicPr>
        <p:blipFill>
          <a:blip r:embed="rId3"/>
          <a:stretch>
            <a:fillRect/>
          </a:stretch>
        </p:blipFill>
        <p:spPr>
          <a:xfrm>
            <a:off x="428596" y="4143380"/>
            <a:ext cx="2714644" cy="2411033"/>
          </a:xfrm>
          <a:prstGeom prst="rect">
            <a:avLst/>
          </a:prstGeom>
          <a:effectLst>
            <a:softEdge rad="63500"/>
          </a:effectLst>
        </p:spPr>
      </p:pic>
      <p:sp>
        <p:nvSpPr>
          <p:cNvPr id="8" name="CasellaDiTesto 7"/>
          <p:cNvSpPr txBox="1"/>
          <p:nvPr/>
        </p:nvSpPr>
        <p:spPr>
          <a:xfrm>
            <a:off x="6143636" y="6357958"/>
            <a:ext cx="2643206" cy="369332"/>
          </a:xfrm>
          <a:prstGeom prst="rect">
            <a:avLst/>
          </a:prstGeom>
          <a:noFill/>
        </p:spPr>
        <p:txBody>
          <a:bodyPr wrap="square" rtlCol="0">
            <a:spAutoFit/>
          </a:bodyPr>
          <a:lstStyle/>
          <a:p>
            <a:r>
              <a:rPr lang="it-IT" dirty="0" smtClean="0">
                <a:hlinkClick r:id="rId4" action="ppaction://hlinksldjump"/>
              </a:rPr>
              <a:t>Torna a mappa tesina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par>
                                <p:cTn id="7" presetID="6" presetClass="entr" presetSubtype="16"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circle(in)">
                                      <p:cBhvr>
                                        <p:cTn id="9" dur="2000"/>
                                        <p:tgtEl>
                                          <p:spTgt spid="3"/>
                                        </p:tgtEl>
                                      </p:cBhvr>
                                    </p:animEffect>
                                  </p:childTnLst>
                                </p:cTn>
                              </p:par>
                              <p:par>
                                <p:cTn id="10" presetID="2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igura a mano libera 1"/>
          <p:cNvSpPr/>
          <p:nvPr/>
        </p:nvSpPr>
        <p:spPr>
          <a:xfrm>
            <a:off x="0" y="0"/>
            <a:ext cx="9144000" cy="1107996"/>
          </a:xfrm>
          <a:custGeom>
            <a:avLst/>
            <a:gdLst>
              <a:gd name="connsiteX0" fmla="*/ 0 w 4532010"/>
              <a:gd name="connsiteY0" fmla="*/ 0 h 923330"/>
              <a:gd name="connsiteX1" fmla="*/ 4532010 w 4532010"/>
              <a:gd name="connsiteY1" fmla="*/ 0 h 923330"/>
              <a:gd name="connsiteX2" fmla="*/ 4532010 w 4532010"/>
              <a:gd name="connsiteY2" fmla="*/ 923330 h 923330"/>
              <a:gd name="connsiteX3" fmla="*/ 0 w 4532010"/>
              <a:gd name="connsiteY3" fmla="*/ 923330 h 923330"/>
              <a:gd name="connsiteX4" fmla="*/ 0 w 4532010"/>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2010" h="923330">
                <a:moveTo>
                  <a:pt x="0" y="0"/>
                </a:moveTo>
                <a:lnTo>
                  <a:pt x="4532010" y="0"/>
                </a:lnTo>
                <a:lnTo>
                  <a:pt x="4532010" y="923330"/>
                </a:lnTo>
                <a:lnTo>
                  <a:pt x="0" y="923330"/>
                </a:lnTo>
                <a:lnTo>
                  <a:pt x="0" y="0"/>
                </a:lnTo>
                <a:close/>
              </a:path>
            </a:pathLst>
          </a:custGeom>
          <a:solidFill>
            <a:srgbClr val="FF0000"/>
          </a:solidFill>
          <a:ln>
            <a:solidFill>
              <a:schemeClr val="accent6"/>
            </a:solidFill>
          </a:ln>
          <a:scene3d>
            <a:camera prst="orthographicFront">
              <a:rot lat="0" lon="0" rev="0"/>
            </a:camera>
            <a:lightRig rig="threePt" dir="t">
              <a:rot lat="0" lon="0" rev="1200000"/>
            </a:lightRig>
          </a:scene3d>
        </p:spPr>
        <p:style>
          <a:lnRef idx="0">
            <a:schemeClr val="dk1"/>
          </a:lnRef>
          <a:fillRef idx="3">
            <a:schemeClr val="dk1"/>
          </a:fillRef>
          <a:effectRef idx="3">
            <a:schemeClr val="dk1"/>
          </a:effectRef>
          <a:fontRef idx="minor">
            <a:schemeClr val="lt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6600" dirty="0" smtClean="0">
                <a:ln w="18415" cmpd="sng">
                  <a:solidFill>
                    <a:srgbClr val="FFFFFF"/>
                  </a:solidFill>
                  <a:prstDash val="solid"/>
                </a:ln>
                <a:solidFill>
                  <a:srgbClr val="0000FF"/>
                </a:solidFill>
                <a:effectLst>
                  <a:outerShdw blurRad="63500" dir="3600000" algn="tl" rotWithShape="0">
                    <a:srgbClr val="000000">
                      <a:alpha val="70000"/>
                    </a:srgbClr>
                  </a:outerShdw>
                </a:effectLst>
              </a:rPr>
              <a:t>INGLESE</a:t>
            </a:r>
            <a:endParaRPr lang="it-IT" sz="6600" b="1" dirty="0">
              <a:ln w="11430"/>
              <a:solidFill>
                <a:srgbClr val="0000FF"/>
              </a:solidFill>
              <a:effectLst>
                <a:outerShdw blurRad="50800" dist="39000" dir="5460000" algn="tl">
                  <a:srgbClr val="000000">
                    <a:alpha val="38000"/>
                  </a:srgbClr>
                </a:outerShdw>
              </a:effectLst>
            </a:endParaRPr>
          </a:p>
        </p:txBody>
      </p:sp>
      <p:pic>
        <p:nvPicPr>
          <p:cNvPr id="4" name="Immagine 3" descr="CAUJSDY3.jpg"/>
          <p:cNvPicPr>
            <a:picLocks noChangeAspect="1"/>
          </p:cNvPicPr>
          <p:nvPr/>
        </p:nvPicPr>
        <p:blipFill>
          <a:blip r:embed="rId2"/>
          <a:stretch>
            <a:fillRect/>
          </a:stretch>
        </p:blipFill>
        <p:spPr>
          <a:xfrm>
            <a:off x="714348" y="0"/>
            <a:ext cx="1643074" cy="1071546"/>
          </a:xfrm>
          <a:prstGeom prst="rect">
            <a:avLst/>
          </a:prstGeom>
          <a:effectLst>
            <a:softEdge rad="127000"/>
          </a:effectLst>
        </p:spPr>
      </p:pic>
      <p:sp>
        <p:nvSpPr>
          <p:cNvPr id="7" name="CasellaDiTesto 6"/>
          <p:cNvSpPr txBox="1"/>
          <p:nvPr/>
        </p:nvSpPr>
        <p:spPr>
          <a:xfrm>
            <a:off x="928662" y="1428736"/>
            <a:ext cx="6929486" cy="707886"/>
          </a:xfrm>
          <a:prstGeom prst="rect">
            <a:avLst/>
          </a:prstGeom>
          <a:noFill/>
        </p:spPr>
        <p:txBody>
          <a:bodyPr wrap="square" rtlCol="0">
            <a:spAutoFit/>
          </a:bodyPr>
          <a:lstStyle/>
          <a:p>
            <a:pPr algn="ctr"/>
            <a:r>
              <a:rPr lang="it-IT" sz="4000" dirty="0" smtClean="0">
                <a:solidFill>
                  <a:srgbClr val="0000FF"/>
                </a:solidFill>
                <a:latin typeface="Comic Sans MS" pitchFamily="66" charset="0"/>
              </a:rPr>
              <a:t>M</a:t>
            </a:r>
            <a:r>
              <a:rPr lang="it-IT" sz="4000" dirty="0" smtClean="0">
                <a:solidFill>
                  <a:srgbClr val="FF0000"/>
                </a:solidFill>
                <a:latin typeface="Comic Sans MS" pitchFamily="66" charset="0"/>
              </a:rPr>
              <a:t>E</a:t>
            </a:r>
            <a:r>
              <a:rPr lang="it-IT" sz="4000" dirty="0" smtClean="0">
                <a:solidFill>
                  <a:srgbClr val="0000FF"/>
                </a:solidFill>
                <a:latin typeface="Comic Sans MS" pitchFamily="66" charset="0"/>
              </a:rPr>
              <a:t>T</a:t>
            </a:r>
            <a:r>
              <a:rPr lang="it-IT" sz="4000" dirty="0" smtClean="0">
                <a:solidFill>
                  <a:srgbClr val="FF0000"/>
                </a:solidFill>
                <a:latin typeface="Comic Sans MS" pitchFamily="66" charset="0"/>
              </a:rPr>
              <a:t>H</a:t>
            </a:r>
            <a:r>
              <a:rPr lang="it-IT" sz="4000" dirty="0" smtClean="0">
                <a:solidFill>
                  <a:srgbClr val="0000FF"/>
                </a:solidFill>
                <a:latin typeface="Comic Sans MS" pitchFamily="66" charset="0"/>
              </a:rPr>
              <a:t>O</a:t>
            </a:r>
            <a:r>
              <a:rPr lang="it-IT" sz="4000" dirty="0" smtClean="0">
                <a:solidFill>
                  <a:srgbClr val="FF0000"/>
                </a:solidFill>
                <a:latin typeface="Comic Sans MS" pitchFamily="66" charset="0"/>
              </a:rPr>
              <a:t>D</a:t>
            </a:r>
            <a:r>
              <a:rPr lang="it-IT" sz="4000" dirty="0" smtClean="0">
                <a:solidFill>
                  <a:srgbClr val="0000FF"/>
                </a:solidFill>
                <a:latin typeface="Comic Sans MS" pitchFamily="66" charset="0"/>
              </a:rPr>
              <a:t>S OF </a:t>
            </a:r>
            <a:r>
              <a:rPr lang="it-IT" sz="4000" dirty="0" smtClean="0">
                <a:solidFill>
                  <a:srgbClr val="FF0000"/>
                </a:solidFill>
                <a:latin typeface="Comic Sans MS" pitchFamily="66" charset="0"/>
              </a:rPr>
              <a:t>P</a:t>
            </a:r>
            <a:r>
              <a:rPr lang="it-IT" sz="4000" dirty="0" smtClean="0">
                <a:solidFill>
                  <a:srgbClr val="0000FF"/>
                </a:solidFill>
                <a:latin typeface="Comic Sans MS" pitchFamily="66" charset="0"/>
              </a:rPr>
              <a:t>A</a:t>
            </a:r>
            <a:r>
              <a:rPr lang="it-IT" sz="4000" dirty="0" smtClean="0">
                <a:solidFill>
                  <a:srgbClr val="FF0000"/>
                </a:solidFill>
                <a:latin typeface="Comic Sans MS" pitchFamily="66" charset="0"/>
              </a:rPr>
              <a:t>Y</a:t>
            </a:r>
            <a:r>
              <a:rPr lang="it-IT" sz="4000" dirty="0" smtClean="0">
                <a:solidFill>
                  <a:srgbClr val="0000FF"/>
                </a:solidFill>
                <a:latin typeface="Comic Sans MS" pitchFamily="66" charset="0"/>
              </a:rPr>
              <a:t>M</a:t>
            </a:r>
            <a:r>
              <a:rPr lang="it-IT" sz="4000" dirty="0" smtClean="0">
                <a:solidFill>
                  <a:srgbClr val="FF0000"/>
                </a:solidFill>
                <a:latin typeface="Comic Sans MS" pitchFamily="66" charset="0"/>
              </a:rPr>
              <a:t>E</a:t>
            </a:r>
            <a:r>
              <a:rPr lang="it-IT" sz="4000" dirty="0" smtClean="0">
                <a:solidFill>
                  <a:srgbClr val="0000FF"/>
                </a:solidFill>
                <a:latin typeface="Comic Sans MS" pitchFamily="66" charset="0"/>
              </a:rPr>
              <a:t>NT</a:t>
            </a:r>
            <a:endParaRPr lang="it-IT" sz="4000" dirty="0">
              <a:solidFill>
                <a:srgbClr val="0000FF"/>
              </a:solidFill>
              <a:latin typeface="Comic Sans MS" pitchFamily="66" charset="0"/>
            </a:endParaRPr>
          </a:p>
        </p:txBody>
      </p:sp>
      <p:sp>
        <p:nvSpPr>
          <p:cNvPr id="9" name="CasellaDiTesto 8"/>
          <p:cNvSpPr txBox="1"/>
          <p:nvPr/>
        </p:nvSpPr>
        <p:spPr>
          <a:xfrm>
            <a:off x="0" y="2285992"/>
            <a:ext cx="4857752" cy="1261884"/>
          </a:xfrm>
          <a:prstGeom prst="rect">
            <a:avLst/>
          </a:prstGeom>
          <a:noFill/>
        </p:spPr>
        <p:txBody>
          <a:bodyPr wrap="square" rtlCol="0">
            <a:spAutoFit/>
          </a:bodyPr>
          <a:lstStyle/>
          <a:p>
            <a:pPr algn="ctr"/>
            <a:r>
              <a:rPr lang="it-IT" sz="4400" dirty="0" smtClean="0">
                <a:latin typeface="Harlow Solid Italic" pitchFamily="82" charset="0"/>
                <a:hlinkClick r:id="rId3" action="ppaction://hlinksldjump"/>
              </a:rPr>
              <a:t>Credit card</a:t>
            </a:r>
            <a:endParaRPr lang="it-IT" sz="4400" dirty="0" smtClean="0">
              <a:latin typeface="Harlow Solid Italic" pitchFamily="82" charset="0"/>
            </a:endParaRPr>
          </a:p>
          <a:p>
            <a:pPr algn="ctr"/>
            <a:endParaRPr lang="it-IT" sz="3200" dirty="0" smtClean="0">
              <a:latin typeface="Harlow Solid Italic" pitchFamily="82" charset="0"/>
            </a:endParaRPr>
          </a:p>
        </p:txBody>
      </p:sp>
      <p:sp>
        <p:nvSpPr>
          <p:cNvPr id="8" name="Rettangolo 7"/>
          <p:cNvSpPr/>
          <p:nvPr/>
        </p:nvSpPr>
        <p:spPr>
          <a:xfrm>
            <a:off x="4857752" y="5214950"/>
            <a:ext cx="4143404" cy="769441"/>
          </a:xfrm>
          <a:prstGeom prst="rect">
            <a:avLst/>
          </a:prstGeom>
        </p:spPr>
        <p:txBody>
          <a:bodyPr wrap="square">
            <a:spAutoFit/>
          </a:bodyPr>
          <a:lstStyle/>
          <a:p>
            <a:pPr algn="ctr"/>
            <a:r>
              <a:rPr lang="it-IT" sz="4400" dirty="0" smtClean="0">
                <a:latin typeface="Harlow Solid Italic" pitchFamily="82" charset="0"/>
                <a:hlinkClick r:id="rId4" action="ppaction://hlinksldjump"/>
              </a:rPr>
              <a:t>Cash On Delivery</a:t>
            </a:r>
            <a:endParaRPr lang="it-IT" sz="4400" dirty="0" smtClean="0">
              <a:latin typeface="Harlow Solid Italic" pitchFamily="82" charset="0"/>
            </a:endParaRPr>
          </a:p>
        </p:txBody>
      </p:sp>
      <p:pic>
        <p:nvPicPr>
          <p:cNvPr id="10" name="Immagine 9" descr="barclaycard.jpg"/>
          <p:cNvPicPr>
            <a:picLocks noChangeAspect="1"/>
          </p:cNvPicPr>
          <p:nvPr/>
        </p:nvPicPr>
        <p:blipFill>
          <a:blip r:embed="rId5"/>
          <a:stretch>
            <a:fillRect/>
          </a:stretch>
        </p:blipFill>
        <p:spPr>
          <a:xfrm>
            <a:off x="5072066" y="2214554"/>
            <a:ext cx="3443293" cy="2286016"/>
          </a:xfrm>
          <a:prstGeom prst="rect">
            <a:avLst/>
          </a:prstGeom>
          <a:effectLst>
            <a:softEdge rad="127000"/>
          </a:effectLst>
        </p:spPr>
      </p:pic>
      <p:pic>
        <p:nvPicPr>
          <p:cNvPr id="11" name="Immagine 10" descr="guida_imposte.jpg"/>
          <p:cNvPicPr>
            <a:picLocks noChangeAspect="1"/>
          </p:cNvPicPr>
          <p:nvPr/>
        </p:nvPicPr>
        <p:blipFill>
          <a:blip r:embed="rId6"/>
          <a:stretch>
            <a:fillRect/>
          </a:stretch>
        </p:blipFill>
        <p:spPr>
          <a:xfrm>
            <a:off x="125626" y="4143380"/>
            <a:ext cx="1803168" cy="1928826"/>
          </a:xfrm>
          <a:prstGeom prst="rect">
            <a:avLst/>
          </a:prstGeom>
          <a:effectLst>
            <a:softEdge rad="127000"/>
          </a:effectLst>
        </p:spPr>
      </p:pic>
      <p:pic>
        <p:nvPicPr>
          <p:cNvPr id="12" name="Immagine 11" descr="pacco3.gif"/>
          <p:cNvPicPr>
            <a:picLocks noChangeAspect="1"/>
          </p:cNvPicPr>
          <p:nvPr/>
        </p:nvPicPr>
        <p:blipFill>
          <a:blip r:embed="rId7"/>
          <a:stretch>
            <a:fillRect/>
          </a:stretch>
        </p:blipFill>
        <p:spPr>
          <a:xfrm>
            <a:off x="3000364" y="4143380"/>
            <a:ext cx="1928826" cy="1824338"/>
          </a:xfrm>
          <a:prstGeom prst="rect">
            <a:avLst/>
          </a:prstGeom>
          <a:effectLst>
            <a:softEdge rad="127000"/>
          </a:effectLst>
        </p:spPr>
      </p:pic>
      <p:sp>
        <p:nvSpPr>
          <p:cNvPr id="13" name="Freccia a destra 12"/>
          <p:cNvSpPr/>
          <p:nvPr/>
        </p:nvSpPr>
        <p:spPr>
          <a:xfrm>
            <a:off x="1857356" y="4429132"/>
            <a:ext cx="100013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Freccia a destra 13"/>
          <p:cNvSpPr/>
          <p:nvPr/>
        </p:nvSpPr>
        <p:spPr>
          <a:xfrm rot="10800000">
            <a:off x="1857356" y="5286388"/>
            <a:ext cx="100013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CasellaDiTesto 14"/>
          <p:cNvSpPr txBox="1"/>
          <p:nvPr/>
        </p:nvSpPr>
        <p:spPr>
          <a:xfrm>
            <a:off x="5643570" y="6357958"/>
            <a:ext cx="3000396" cy="369332"/>
          </a:xfrm>
          <a:prstGeom prst="rect">
            <a:avLst/>
          </a:prstGeom>
          <a:noFill/>
        </p:spPr>
        <p:txBody>
          <a:bodyPr wrap="square" rtlCol="0">
            <a:spAutoFit/>
          </a:bodyPr>
          <a:lstStyle/>
          <a:p>
            <a:r>
              <a:rPr lang="it-IT" dirty="0" smtClean="0">
                <a:hlinkClick r:id="rId8" action="ppaction://hlinksldjump"/>
              </a:rPr>
              <a:t>Torna a mappa tesina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anim calcmode="lin" valueType="num">
                                      <p:cBhvr>
                                        <p:cTn id="8" dur="800" fill="hold"/>
                                        <p:tgtEl>
                                          <p:spTgt spid="2"/>
                                        </p:tgtEl>
                                        <p:attrNameLst>
                                          <p:attrName>ppt_x</p:attrName>
                                        </p:attrNameLst>
                                      </p:cBhvr>
                                      <p:tavLst>
                                        <p:tav tm="0">
                                          <p:val>
                                            <p:strVal val="#ppt_x"/>
                                          </p:val>
                                        </p:tav>
                                        <p:tav tm="100000">
                                          <p:val>
                                            <p:strVal val="#ppt_x"/>
                                          </p:val>
                                        </p:tav>
                                      </p:tavLst>
                                    </p:anim>
                                    <p:anim calcmode="lin" valueType="num">
                                      <p:cBhvr>
                                        <p:cTn id="9" dur="800" fill="hold"/>
                                        <p:tgtEl>
                                          <p:spTgt spid="2"/>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par>
                                <p:cTn id="18" presetID="25"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1" dur="10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2" dur="1000" accel="50000" fill="hold">
                                          <p:stCondLst>
                                            <p:cond delay="1000"/>
                                          </p:stCondLst>
                                        </p:cTn>
                                        <p:tgtEl>
                                          <p:spTgt spid="11"/>
                                        </p:tgtEl>
                                        <p:attrNameLst>
                                          <p:attrName>ppt_w</p:attrName>
                                        </p:attrNameLst>
                                      </p:cBhvr>
                                      <p:tavLst>
                                        <p:tav tm="0">
                                          <p:val>
                                            <p:strVal val="#ppt_w*.05"/>
                                          </p:val>
                                        </p:tav>
                                        <p:tav tm="100000">
                                          <p:val>
                                            <p:strVal val="#ppt_w"/>
                                          </p:val>
                                        </p:tav>
                                      </p:tavLst>
                                    </p:anim>
                                    <p:anim calcmode="lin" valueType="num">
                                      <p:cBhvr>
                                        <p:cTn id="23" dur="2000" fill="hold"/>
                                        <p:tgtEl>
                                          <p:spTgt spid="11"/>
                                        </p:tgtEl>
                                        <p:attrNameLst>
                                          <p:attrName>ppt_h</p:attrName>
                                        </p:attrNameLst>
                                      </p:cBhvr>
                                      <p:tavLst>
                                        <p:tav tm="0">
                                          <p:val>
                                            <p:strVal val="#ppt_h"/>
                                          </p:val>
                                        </p:tav>
                                        <p:tav tm="100000">
                                          <p:val>
                                            <p:strVal val="#ppt_h"/>
                                          </p:val>
                                        </p:tav>
                                      </p:tavLst>
                                    </p:anim>
                                    <p:anim calcmode="lin" valueType="num">
                                      <p:cBhvr>
                                        <p:cTn id="24" dur="10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5" dur="10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6" dur="1000" accel="50000" fill="hold">
                                          <p:stCondLst>
                                            <p:cond delay="1000"/>
                                          </p:stCondLst>
                                        </p:cTn>
                                        <p:tgtEl>
                                          <p:spTgt spid="11"/>
                                        </p:tgtEl>
                                        <p:attrNameLst>
                                          <p:attrName>ppt_y</p:attrName>
                                        </p:attrNameLst>
                                      </p:cBhvr>
                                      <p:tavLst>
                                        <p:tav tm="0">
                                          <p:val>
                                            <p:strVal val="#ppt_y+.1"/>
                                          </p:val>
                                        </p:tav>
                                        <p:tav tm="100000">
                                          <p:val>
                                            <p:strVal val="#ppt_y"/>
                                          </p:val>
                                        </p:tav>
                                      </p:tavLst>
                                    </p:anim>
                                    <p:animEffect transition="in" filter="fade">
                                      <p:cBhvr>
                                        <p:cTn id="27" dur="2000" decel="50000">
                                          <p:stCondLst>
                                            <p:cond delay="0"/>
                                          </p:stCondLst>
                                        </p:cTn>
                                        <p:tgtEl>
                                          <p:spTgt spid="11"/>
                                        </p:tgtEl>
                                      </p:cBhvr>
                                    </p:animEffect>
                                  </p:childTnLst>
                                </p:cTn>
                              </p:par>
                              <p:par>
                                <p:cTn id="28" presetID="25"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1" dur="10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2" dur="1000" accel="50000" fill="hold">
                                          <p:stCondLst>
                                            <p:cond delay="1000"/>
                                          </p:stCondLst>
                                        </p:cTn>
                                        <p:tgtEl>
                                          <p:spTgt spid="13"/>
                                        </p:tgtEl>
                                        <p:attrNameLst>
                                          <p:attrName>ppt_w</p:attrName>
                                        </p:attrNameLst>
                                      </p:cBhvr>
                                      <p:tavLst>
                                        <p:tav tm="0">
                                          <p:val>
                                            <p:strVal val="#ppt_w*.05"/>
                                          </p:val>
                                        </p:tav>
                                        <p:tav tm="100000">
                                          <p:val>
                                            <p:strVal val="#ppt_w"/>
                                          </p:val>
                                        </p:tav>
                                      </p:tavLst>
                                    </p:anim>
                                    <p:anim calcmode="lin" valueType="num">
                                      <p:cBhvr>
                                        <p:cTn id="33" dur="2000" fill="hold"/>
                                        <p:tgtEl>
                                          <p:spTgt spid="13"/>
                                        </p:tgtEl>
                                        <p:attrNameLst>
                                          <p:attrName>ppt_h</p:attrName>
                                        </p:attrNameLst>
                                      </p:cBhvr>
                                      <p:tavLst>
                                        <p:tav tm="0">
                                          <p:val>
                                            <p:strVal val="#ppt_h"/>
                                          </p:val>
                                        </p:tav>
                                        <p:tav tm="100000">
                                          <p:val>
                                            <p:strVal val="#ppt_h"/>
                                          </p:val>
                                        </p:tav>
                                      </p:tavLst>
                                    </p:anim>
                                    <p:anim calcmode="lin" valueType="num">
                                      <p:cBhvr>
                                        <p:cTn id="34" dur="10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5" dur="10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6" dur="1000" accel="50000" fill="hold">
                                          <p:stCondLst>
                                            <p:cond delay="1000"/>
                                          </p:stCondLst>
                                        </p:cTn>
                                        <p:tgtEl>
                                          <p:spTgt spid="13"/>
                                        </p:tgtEl>
                                        <p:attrNameLst>
                                          <p:attrName>ppt_y</p:attrName>
                                        </p:attrNameLst>
                                      </p:cBhvr>
                                      <p:tavLst>
                                        <p:tav tm="0">
                                          <p:val>
                                            <p:strVal val="#ppt_y+.1"/>
                                          </p:val>
                                        </p:tav>
                                        <p:tav tm="100000">
                                          <p:val>
                                            <p:strVal val="#ppt_y"/>
                                          </p:val>
                                        </p:tav>
                                      </p:tavLst>
                                    </p:anim>
                                    <p:animEffect transition="in" filter="fade">
                                      <p:cBhvr>
                                        <p:cTn id="37" dur="2000" decel="50000">
                                          <p:stCondLst>
                                            <p:cond delay="0"/>
                                          </p:stCondLst>
                                        </p:cTn>
                                        <p:tgtEl>
                                          <p:spTgt spid="13"/>
                                        </p:tgtEl>
                                      </p:cBhvr>
                                    </p:animEffect>
                                  </p:childTnLst>
                                </p:cTn>
                              </p:par>
                              <p:par>
                                <p:cTn id="38" presetID="25"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10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1" dur="10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2" dur="1000" accel="50000" fill="hold">
                                          <p:stCondLst>
                                            <p:cond delay="1000"/>
                                          </p:stCondLst>
                                        </p:cTn>
                                        <p:tgtEl>
                                          <p:spTgt spid="14"/>
                                        </p:tgtEl>
                                        <p:attrNameLst>
                                          <p:attrName>ppt_w</p:attrName>
                                        </p:attrNameLst>
                                      </p:cBhvr>
                                      <p:tavLst>
                                        <p:tav tm="0">
                                          <p:val>
                                            <p:strVal val="#ppt_w*.05"/>
                                          </p:val>
                                        </p:tav>
                                        <p:tav tm="100000">
                                          <p:val>
                                            <p:strVal val="#ppt_w"/>
                                          </p:val>
                                        </p:tav>
                                      </p:tavLst>
                                    </p:anim>
                                    <p:anim calcmode="lin" valueType="num">
                                      <p:cBhvr>
                                        <p:cTn id="43" dur="2000" fill="hold"/>
                                        <p:tgtEl>
                                          <p:spTgt spid="14"/>
                                        </p:tgtEl>
                                        <p:attrNameLst>
                                          <p:attrName>ppt_h</p:attrName>
                                        </p:attrNameLst>
                                      </p:cBhvr>
                                      <p:tavLst>
                                        <p:tav tm="0">
                                          <p:val>
                                            <p:strVal val="#ppt_h"/>
                                          </p:val>
                                        </p:tav>
                                        <p:tav tm="100000">
                                          <p:val>
                                            <p:strVal val="#ppt_h"/>
                                          </p:val>
                                        </p:tav>
                                      </p:tavLst>
                                    </p:anim>
                                    <p:anim calcmode="lin" valueType="num">
                                      <p:cBhvr>
                                        <p:cTn id="44" dur="10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5" dur="10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6" dur="1000" accel="50000" fill="hold">
                                          <p:stCondLst>
                                            <p:cond delay="1000"/>
                                          </p:stCondLst>
                                        </p:cTn>
                                        <p:tgtEl>
                                          <p:spTgt spid="14"/>
                                        </p:tgtEl>
                                        <p:attrNameLst>
                                          <p:attrName>ppt_y</p:attrName>
                                        </p:attrNameLst>
                                      </p:cBhvr>
                                      <p:tavLst>
                                        <p:tav tm="0">
                                          <p:val>
                                            <p:strVal val="#ppt_y+.1"/>
                                          </p:val>
                                        </p:tav>
                                        <p:tav tm="100000">
                                          <p:val>
                                            <p:strVal val="#ppt_y"/>
                                          </p:val>
                                        </p:tav>
                                      </p:tavLst>
                                    </p:anim>
                                    <p:animEffect transition="in" filter="fade">
                                      <p:cBhvr>
                                        <p:cTn id="47" dur="2000" decel="50000">
                                          <p:stCondLst>
                                            <p:cond delay="0"/>
                                          </p:stCondLst>
                                        </p:cTn>
                                        <p:tgtEl>
                                          <p:spTgt spid="14"/>
                                        </p:tgtEl>
                                      </p:cBhvr>
                                    </p:animEffect>
                                  </p:childTnLst>
                                </p:cTn>
                              </p:par>
                              <p:par>
                                <p:cTn id="48" presetID="25" presetClass="entr" presetSubtype="0"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1" dur="10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2" dur="1000" accel="50000" fill="hold">
                                          <p:stCondLst>
                                            <p:cond delay="1000"/>
                                          </p:stCondLst>
                                        </p:cTn>
                                        <p:tgtEl>
                                          <p:spTgt spid="12"/>
                                        </p:tgtEl>
                                        <p:attrNameLst>
                                          <p:attrName>ppt_w</p:attrName>
                                        </p:attrNameLst>
                                      </p:cBhvr>
                                      <p:tavLst>
                                        <p:tav tm="0">
                                          <p:val>
                                            <p:strVal val="#ppt_w*.05"/>
                                          </p:val>
                                        </p:tav>
                                        <p:tav tm="100000">
                                          <p:val>
                                            <p:strVal val="#ppt_w"/>
                                          </p:val>
                                        </p:tav>
                                      </p:tavLst>
                                    </p:anim>
                                    <p:anim calcmode="lin" valueType="num">
                                      <p:cBhvr>
                                        <p:cTn id="53" dur="2000" fill="hold"/>
                                        <p:tgtEl>
                                          <p:spTgt spid="12"/>
                                        </p:tgtEl>
                                        <p:attrNameLst>
                                          <p:attrName>ppt_h</p:attrName>
                                        </p:attrNameLst>
                                      </p:cBhvr>
                                      <p:tavLst>
                                        <p:tav tm="0">
                                          <p:val>
                                            <p:strVal val="#ppt_h"/>
                                          </p:val>
                                        </p:tav>
                                        <p:tav tm="100000">
                                          <p:val>
                                            <p:strVal val="#ppt_h"/>
                                          </p:val>
                                        </p:tav>
                                      </p:tavLst>
                                    </p:anim>
                                    <p:anim calcmode="lin" valueType="num">
                                      <p:cBhvr>
                                        <p:cTn id="54" dur="10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5" dur="10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6" dur="1000" accel="50000" fill="hold">
                                          <p:stCondLst>
                                            <p:cond delay="1000"/>
                                          </p:stCondLst>
                                        </p:cTn>
                                        <p:tgtEl>
                                          <p:spTgt spid="12"/>
                                        </p:tgtEl>
                                        <p:attrNameLst>
                                          <p:attrName>ppt_y</p:attrName>
                                        </p:attrNameLst>
                                      </p:cBhvr>
                                      <p:tavLst>
                                        <p:tav tm="0">
                                          <p:val>
                                            <p:strVal val="#ppt_y+.1"/>
                                          </p:val>
                                        </p:tav>
                                        <p:tav tm="100000">
                                          <p:val>
                                            <p:strVal val="#ppt_y"/>
                                          </p:val>
                                        </p:tav>
                                      </p:tavLst>
                                    </p:anim>
                                    <p:animEffect transition="in" filter="fade">
                                      <p:cBhvr>
                                        <p:cTn id="57" dur="2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214290"/>
            <a:ext cx="9144000" cy="769441"/>
          </a:xfrm>
          <a:prstGeom prst="rect">
            <a:avLst/>
          </a:prstGeom>
          <a:noFill/>
        </p:spPr>
        <p:txBody>
          <a:bodyPr wrap="square" rtlCol="0">
            <a:spAutoFit/>
          </a:bodyPr>
          <a:lstStyle/>
          <a:p>
            <a:pPr algn="ctr"/>
            <a:r>
              <a:rPr lang="it-IT" sz="4400" dirty="0" smtClean="0"/>
              <a:t>Credit card</a:t>
            </a:r>
            <a:endParaRPr lang="it-IT" sz="4400" dirty="0"/>
          </a:p>
        </p:txBody>
      </p:sp>
      <p:sp>
        <p:nvSpPr>
          <p:cNvPr id="3" name="CasellaDiTesto 2"/>
          <p:cNvSpPr txBox="1"/>
          <p:nvPr/>
        </p:nvSpPr>
        <p:spPr>
          <a:xfrm>
            <a:off x="857224" y="1643050"/>
            <a:ext cx="7215238" cy="4524315"/>
          </a:xfrm>
          <a:prstGeom prst="rect">
            <a:avLst/>
          </a:prstGeom>
          <a:noFill/>
        </p:spPr>
        <p:txBody>
          <a:bodyPr wrap="square" rtlCol="0">
            <a:spAutoFit/>
          </a:bodyPr>
          <a:lstStyle/>
          <a:p>
            <a:r>
              <a:rPr lang="it-IT" sz="3600" dirty="0" smtClean="0"/>
              <a:t>Credit card are issued by companies that guarantee payment for the goods and services that the cardholder buys.</a:t>
            </a:r>
          </a:p>
          <a:p>
            <a:r>
              <a:rPr lang="it-IT" sz="3600" dirty="0" smtClean="0"/>
              <a:t>Because of the serious risk of fraud, credit cards are only used in international trade for small orders.</a:t>
            </a:r>
            <a:endParaRPr lang="it-IT" sz="3600" dirty="0"/>
          </a:p>
        </p:txBody>
      </p:sp>
      <p:sp>
        <p:nvSpPr>
          <p:cNvPr id="4" name="CasellaDiTesto 3"/>
          <p:cNvSpPr txBox="1"/>
          <p:nvPr/>
        </p:nvSpPr>
        <p:spPr>
          <a:xfrm>
            <a:off x="6357950" y="6286520"/>
            <a:ext cx="2500330" cy="369332"/>
          </a:xfrm>
          <a:prstGeom prst="rect">
            <a:avLst/>
          </a:prstGeom>
          <a:noFill/>
        </p:spPr>
        <p:txBody>
          <a:bodyPr wrap="square" rtlCol="0">
            <a:spAutoFit/>
          </a:bodyPr>
          <a:lstStyle/>
          <a:p>
            <a:r>
              <a:rPr lang="it-IT" dirty="0" smtClean="0">
                <a:hlinkClick r:id="rId3" action="ppaction://hlinksldjump"/>
              </a:rPr>
              <a:t>Torna a inglese</a:t>
            </a:r>
            <a:endParaRPr lang="it-IT"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42852"/>
            <a:ext cx="9144000" cy="769441"/>
          </a:xfrm>
          <a:prstGeom prst="rect">
            <a:avLst/>
          </a:prstGeom>
          <a:noFill/>
        </p:spPr>
        <p:txBody>
          <a:bodyPr wrap="square" rtlCol="0">
            <a:spAutoFit/>
          </a:bodyPr>
          <a:lstStyle/>
          <a:p>
            <a:pPr algn="ctr"/>
            <a:r>
              <a:rPr lang="it-IT" sz="4400" dirty="0" smtClean="0"/>
              <a:t>Cash On Delivery</a:t>
            </a:r>
            <a:endParaRPr lang="it-IT" sz="4400" dirty="0"/>
          </a:p>
        </p:txBody>
      </p:sp>
      <p:pic>
        <p:nvPicPr>
          <p:cNvPr id="3" name="Immagine 2" descr="guida_imposte.jpg"/>
          <p:cNvPicPr>
            <a:picLocks noChangeAspect="1"/>
          </p:cNvPicPr>
          <p:nvPr/>
        </p:nvPicPr>
        <p:blipFill>
          <a:blip r:embed="rId2"/>
          <a:stretch>
            <a:fillRect/>
          </a:stretch>
        </p:blipFill>
        <p:spPr>
          <a:xfrm>
            <a:off x="0" y="1515090"/>
            <a:ext cx="3643306" cy="4524115"/>
          </a:xfrm>
          <a:prstGeom prst="rect">
            <a:avLst/>
          </a:prstGeom>
          <a:effectLst>
            <a:softEdge rad="635000"/>
          </a:effectLst>
        </p:spPr>
      </p:pic>
      <p:pic>
        <p:nvPicPr>
          <p:cNvPr id="4" name="Immagine 3" descr="pacco3.gif"/>
          <p:cNvPicPr>
            <a:picLocks noChangeAspect="1"/>
          </p:cNvPicPr>
          <p:nvPr/>
        </p:nvPicPr>
        <p:blipFill>
          <a:blip r:embed="rId3"/>
          <a:stretch>
            <a:fillRect/>
          </a:stretch>
        </p:blipFill>
        <p:spPr>
          <a:xfrm>
            <a:off x="5225126" y="1357299"/>
            <a:ext cx="3918874" cy="4572031"/>
          </a:xfrm>
          <a:prstGeom prst="rect">
            <a:avLst/>
          </a:prstGeom>
          <a:effectLst>
            <a:softEdge rad="317500"/>
          </a:effectLst>
        </p:spPr>
      </p:pic>
      <p:sp>
        <p:nvSpPr>
          <p:cNvPr id="9" name="Freccia a sinistra 8"/>
          <p:cNvSpPr/>
          <p:nvPr/>
        </p:nvSpPr>
        <p:spPr>
          <a:xfrm>
            <a:off x="2428860" y="1571612"/>
            <a:ext cx="2714644" cy="10001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3286116" y="4786322"/>
            <a:ext cx="2286016" cy="10001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1571604" y="1428736"/>
            <a:ext cx="5715040" cy="4524315"/>
          </a:xfrm>
          <a:prstGeom prst="rect">
            <a:avLst/>
          </a:prstGeom>
          <a:noFill/>
        </p:spPr>
        <p:txBody>
          <a:bodyPr wrap="square" rtlCol="0">
            <a:spAutoFit/>
          </a:bodyPr>
          <a:lstStyle/>
          <a:p>
            <a:r>
              <a:rPr lang="it-IT" sz="2400" dirty="0" smtClean="0"/>
              <a:t>With Cash On Delivery the goods are delivered to the importer at the exporter’s expense.</a:t>
            </a:r>
          </a:p>
          <a:p>
            <a:r>
              <a:rPr lang="it-IT" sz="2400" dirty="0" smtClean="0"/>
              <a:t>The importer pays the invoice when the goods arrive.</a:t>
            </a:r>
          </a:p>
          <a:p>
            <a:r>
              <a:rPr lang="it-IT" sz="2400" dirty="0" smtClean="0"/>
              <a:t>COD is quite widely used in trade within the EU where goods are delivered by lorry.</a:t>
            </a:r>
          </a:p>
          <a:p>
            <a:r>
              <a:rPr lang="it-IT" sz="2400" dirty="0" smtClean="0"/>
              <a:t>It does, however, involve some risk for the exporter, who , after he has delivered the goods, may discover that the payment has not effectively been made.</a:t>
            </a:r>
            <a:endParaRPr lang="it-IT" sz="2400" dirty="0"/>
          </a:p>
        </p:txBody>
      </p:sp>
      <p:sp>
        <p:nvSpPr>
          <p:cNvPr id="13" name="CasellaDiTesto 12"/>
          <p:cNvSpPr txBox="1"/>
          <p:nvPr/>
        </p:nvSpPr>
        <p:spPr>
          <a:xfrm>
            <a:off x="6215074" y="6357958"/>
            <a:ext cx="2571768" cy="369332"/>
          </a:xfrm>
          <a:prstGeom prst="rect">
            <a:avLst/>
          </a:prstGeom>
          <a:noFill/>
        </p:spPr>
        <p:txBody>
          <a:bodyPr wrap="square" rtlCol="0">
            <a:spAutoFit/>
          </a:bodyPr>
          <a:lstStyle/>
          <a:p>
            <a:r>
              <a:rPr lang="it-IT" dirty="0" smtClean="0">
                <a:hlinkClick r:id="rId4" action="ppaction://hlinksldjump"/>
              </a:rPr>
              <a:t>Torna a inglese</a:t>
            </a:r>
            <a:endParaRPr lang="it-IT" dirty="0"/>
          </a:p>
        </p:txBody>
      </p:sp>
      <p:pic>
        <p:nvPicPr>
          <p:cNvPr id="14" name="Immagine 13" descr="CA403FMF.jpg"/>
          <p:cNvPicPr>
            <a:picLocks noChangeAspect="1"/>
          </p:cNvPicPr>
          <p:nvPr/>
        </p:nvPicPr>
        <p:blipFill>
          <a:blip r:embed="rId5"/>
          <a:stretch>
            <a:fillRect/>
          </a:stretch>
        </p:blipFill>
        <p:spPr>
          <a:xfrm>
            <a:off x="214282" y="0"/>
            <a:ext cx="1357322" cy="1873601"/>
          </a:xfrm>
          <a:prstGeom prst="rect">
            <a:avLst/>
          </a:prstGeom>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 dur="2000" fill="hold"/>
                                        <p:tgtEl>
                                          <p:spTgt spid="2"/>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2"/>
                                        </p:tgtEl>
                                      </p:cBhvr>
                                    </p:animEffect>
                                  </p:childTnLst>
                                </p:cTn>
                              </p:par>
                              <p:par>
                                <p:cTn id="15" presetID="25"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8" dur="10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9" dur="1000" accel="50000" fill="hold">
                                          <p:stCondLst>
                                            <p:cond delay="1000"/>
                                          </p:stCondLst>
                                        </p:cTn>
                                        <p:tgtEl>
                                          <p:spTgt spid="14"/>
                                        </p:tgtEl>
                                        <p:attrNameLst>
                                          <p:attrName>ppt_w</p:attrName>
                                        </p:attrNameLst>
                                      </p:cBhvr>
                                      <p:tavLst>
                                        <p:tav tm="0">
                                          <p:val>
                                            <p:strVal val="#ppt_w*.05"/>
                                          </p:val>
                                        </p:tav>
                                        <p:tav tm="100000">
                                          <p:val>
                                            <p:strVal val="#ppt_w"/>
                                          </p:val>
                                        </p:tav>
                                      </p:tavLst>
                                    </p:anim>
                                    <p:anim calcmode="lin" valueType="num">
                                      <p:cBhvr>
                                        <p:cTn id="20" dur="2000" fill="hold"/>
                                        <p:tgtEl>
                                          <p:spTgt spid="14"/>
                                        </p:tgtEl>
                                        <p:attrNameLst>
                                          <p:attrName>ppt_h</p:attrName>
                                        </p:attrNameLst>
                                      </p:cBhvr>
                                      <p:tavLst>
                                        <p:tav tm="0">
                                          <p:val>
                                            <p:strVal val="#ppt_h"/>
                                          </p:val>
                                        </p:tav>
                                        <p:tav tm="100000">
                                          <p:val>
                                            <p:strVal val="#ppt_h"/>
                                          </p:val>
                                        </p:tav>
                                      </p:tavLst>
                                    </p:anim>
                                    <p:anim calcmode="lin" valueType="num">
                                      <p:cBhvr>
                                        <p:cTn id="21" dur="10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2" dur="10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3" dur="1000" accel="50000" fill="hold">
                                          <p:stCondLst>
                                            <p:cond delay="1000"/>
                                          </p:stCondLst>
                                        </p:cTn>
                                        <p:tgtEl>
                                          <p:spTgt spid="14"/>
                                        </p:tgtEl>
                                        <p:attrNameLst>
                                          <p:attrName>ppt_y</p:attrName>
                                        </p:attrNameLst>
                                      </p:cBhvr>
                                      <p:tavLst>
                                        <p:tav tm="0">
                                          <p:val>
                                            <p:strVal val="#ppt_y+.1"/>
                                          </p:val>
                                        </p:tav>
                                        <p:tav tm="100000">
                                          <p:val>
                                            <p:strVal val="#ppt_y"/>
                                          </p:val>
                                        </p:tav>
                                      </p:tavLst>
                                    </p:anim>
                                    <p:animEffect transition="in" filter="fade">
                                      <p:cBhvr>
                                        <p:cTn id="24" dur="2000" decel="50000">
                                          <p:stCondLst>
                                            <p:cond delay="0"/>
                                          </p:stCondLst>
                                        </p:cTn>
                                        <p:tgtEl>
                                          <p:spTgt spid="14"/>
                                        </p:tgtEl>
                                      </p:cBhvr>
                                    </p:animEffect>
                                  </p:childTnLst>
                                </p:cTn>
                              </p:par>
                              <p:par>
                                <p:cTn id="25" presetID="25"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8"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9"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30" dur="2000" fill="hold"/>
                                        <p:tgtEl>
                                          <p:spTgt spid="3"/>
                                        </p:tgtEl>
                                        <p:attrNameLst>
                                          <p:attrName>ppt_h</p:attrName>
                                        </p:attrNameLst>
                                      </p:cBhvr>
                                      <p:tavLst>
                                        <p:tav tm="0">
                                          <p:val>
                                            <p:strVal val="#ppt_h"/>
                                          </p:val>
                                        </p:tav>
                                        <p:tav tm="100000">
                                          <p:val>
                                            <p:strVal val="#ppt_h"/>
                                          </p:val>
                                        </p:tav>
                                      </p:tavLst>
                                    </p:anim>
                                    <p:anim calcmode="lin" valueType="num">
                                      <p:cBhvr>
                                        <p:cTn id="31"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32"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33"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34" dur="2000" decel="50000">
                                          <p:stCondLst>
                                            <p:cond delay="0"/>
                                          </p:stCondLst>
                                        </p:cTn>
                                        <p:tgtEl>
                                          <p:spTgt spid="3"/>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8" dur="10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9" dur="1000" accel="50000" fill="hold">
                                          <p:stCondLst>
                                            <p:cond delay="1000"/>
                                          </p:stCondLst>
                                        </p:cTn>
                                        <p:tgtEl>
                                          <p:spTgt spid="12"/>
                                        </p:tgtEl>
                                        <p:attrNameLst>
                                          <p:attrName>ppt_w</p:attrName>
                                        </p:attrNameLst>
                                      </p:cBhvr>
                                      <p:tavLst>
                                        <p:tav tm="0">
                                          <p:val>
                                            <p:strVal val="#ppt_w*.05"/>
                                          </p:val>
                                        </p:tav>
                                        <p:tav tm="100000">
                                          <p:val>
                                            <p:strVal val="#ppt_w"/>
                                          </p:val>
                                        </p:tav>
                                      </p:tavLst>
                                    </p:anim>
                                    <p:anim calcmode="lin" valueType="num">
                                      <p:cBhvr>
                                        <p:cTn id="40" dur="2000" fill="hold"/>
                                        <p:tgtEl>
                                          <p:spTgt spid="12"/>
                                        </p:tgtEl>
                                        <p:attrNameLst>
                                          <p:attrName>ppt_h</p:attrName>
                                        </p:attrNameLst>
                                      </p:cBhvr>
                                      <p:tavLst>
                                        <p:tav tm="0">
                                          <p:val>
                                            <p:strVal val="#ppt_h"/>
                                          </p:val>
                                        </p:tav>
                                        <p:tav tm="100000">
                                          <p:val>
                                            <p:strVal val="#ppt_h"/>
                                          </p:val>
                                        </p:tav>
                                      </p:tavLst>
                                    </p:anim>
                                    <p:anim calcmode="lin" valueType="num">
                                      <p:cBhvr>
                                        <p:cTn id="41" dur="10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42" dur="10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43" dur="1000" accel="50000" fill="hold">
                                          <p:stCondLst>
                                            <p:cond delay="1000"/>
                                          </p:stCondLst>
                                        </p:cTn>
                                        <p:tgtEl>
                                          <p:spTgt spid="12"/>
                                        </p:tgtEl>
                                        <p:attrNameLst>
                                          <p:attrName>ppt_y</p:attrName>
                                        </p:attrNameLst>
                                      </p:cBhvr>
                                      <p:tavLst>
                                        <p:tav tm="0">
                                          <p:val>
                                            <p:strVal val="#ppt_y+.1"/>
                                          </p:val>
                                        </p:tav>
                                        <p:tav tm="100000">
                                          <p:val>
                                            <p:strVal val="#ppt_y"/>
                                          </p:val>
                                        </p:tav>
                                      </p:tavLst>
                                    </p:anim>
                                    <p:animEffect transition="in" filter="fade">
                                      <p:cBhvr>
                                        <p:cTn id="44" dur="2000" decel="50000">
                                          <p:stCondLst>
                                            <p:cond delay="0"/>
                                          </p:stCondLst>
                                        </p:cTn>
                                        <p:tgtEl>
                                          <p:spTgt spid="12"/>
                                        </p:tgtEl>
                                      </p:cBhvr>
                                    </p:animEffect>
                                  </p:childTnLst>
                                </p:cTn>
                              </p:par>
                              <p:par>
                                <p:cTn id="45" presetID="25"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10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8" dur="10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9" dur="1000" accel="50000" fill="hold">
                                          <p:stCondLst>
                                            <p:cond delay="1000"/>
                                          </p:stCondLst>
                                        </p:cTn>
                                        <p:tgtEl>
                                          <p:spTgt spid="4"/>
                                        </p:tgtEl>
                                        <p:attrNameLst>
                                          <p:attrName>ppt_w</p:attrName>
                                        </p:attrNameLst>
                                      </p:cBhvr>
                                      <p:tavLst>
                                        <p:tav tm="0">
                                          <p:val>
                                            <p:strVal val="#ppt_w*.05"/>
                                          </p:val>
                                        </p:tav>
                                        <p:tav tm="100000">
                                          <p:val>
                                            <p:strVal val="#ppt_w"/>
                                          </p:val>
                                        </p:tav>
                                      </p:tavLst>
                                    </p:anim>
                                    <p:anim calcmode="lin" valueType="num">
                                      <p:cBhvr>
                                        <p:cTn id="50" dur="2000" fill="hold"/>
                                        <p:tgtEl>
                                          <p:spTgt spid="4"/>
                                        </p:tgtEl>
                                        <p:attrNameLst>
                                          <p:attrName>ppt_h</p:attrName>
                                        </p:attrNameLst>
                                      </p:cBhvr>
                                      <p:tavLst>
                                        <p:tav tm="0">
                                          <p:val>
                                            <p:strVal val="#ppt_h"/>
                                          </p:val>
                                        </p:tav>
                                        <p:tav tm="100000">
                                          <p:val>
                                            <p:strVal val="#ppt_h"/>
                                          </p:val>
                                        </p:tav>
                                      </p:tavLst>
                                    </p:anim>
                                    <p:anim calcmode="lin" valueType="num">
                                      <p:cBhvr>
                                        <p:cTn id="51" dur="10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52" dur="10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53" dur="1000" accel="50000" fill="hold">
                                          <p:stCondLst>
                                            <p:cond delay="1000"/>
                                          </p:stCondLst>
                                        </p:cTn>
                                        <p:tgtEl>
                                          <p:spTgt spid="4"/>
                                        </p:tgtEl>
                                        <p:attrNameLst>
                                          <p:attrName>ppt_y</p:attrName>
                                        </p:attrNameLst>
                                      </p:cBhvr>
                                      <p:tavLst>
                                        <p:tav tm="0">
                                          <p:val>
                                            <p:strVal val="#ppt_y+.1"/>
                                          </p:val>
                                        </p:tav>
                                        <p:tav tm="100000">
                                          <p:val>
                                            <p:strVal val="#ppt_y"/>
                                          </p:val>
                                        </p:tav>
                                      </p:tavLst>
                                    </p:anim>
                                    <p:animEffect transition="in" filter="fade">
                                      <p:cBhvr>
                                        <p:cTn id="54" dur="2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0"/>
            <a:ext cx="7929586" cy="110799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it-IT" sz="6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INFORMATICA</a:t>
            </a:r>
            <a:endParaRPr lang="it-IT" sz="6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3" name="Immagine 2" descr="CAYLGZG7.jpg"/>
          <p:cNvPicPr>
            <a:picLocks noChangeAspect="1"/>
          </p:cNvPicPr>
          <p:nvPr/>
        </p:nvPicPr>
        <p:blipFill>
          <a:blip r:embed="rId2"/>
          <a:stretch>
            <a:fillRect/>
          </a:stretch>
        </p:blipFill>
        <p:spPr>
          <a:xfrm>
            <a:off x="2214546" y="1857364"/>
            <a:ext cx="4714908" cy="3551898"/>
          </a:xfrm>
          <a:prstGeom prst="rect">
            <a:avLst/>
          </a:prstGeom>
          <a:effectLst>
            <a:softEdge rad="635000"/>
          </a:effectLst>
        </p:spPr>
      </p:pic>
      <p:pic>
        <p:nvPicPr>
          <p:cNvPr id="4" name="Immagine 3" descr="CA4RGBWB.jpg"/>
          <p:cNvPicPr>
            <a:picLocks noChangeAspect="1"/>
          </p:cNvPicPr>
          <p:nvPr/>
        </p:nvPicPr>
        <p:blipFill>
          <a:blip r:embed="rId3"/>
          <a:stretch>
            <a:fillRect/>
          </a:stretch>
        </p:blipFill>
        <p:spPr>
          <a:xfrm>
            <a:off x="6715140" y="1500174"/>
            <a:ext cx="2214578" cy="4500594"/>
          </a:xfrm>
          <a:prstGeom prst="rect">
            <a:avLst/>
          </a:prstGeom>
          <a:effectLst>
            <a:softEdge rad="317500"/>
          </a:effectLst>
        </p:spPr>
      </p:pic>
      <p:sp>
        <p:nvSpPr>
          <p:cNvPr id="7" name="CasellaDiTesto 6"/>
          <p:cNvSpPr txBox="1"/>
          <p:nvPr/>
        </p:nvSpPr>
        <p:spPr>
          <a:xfrm>
            <a:off x="785786" y="1285860"/>
            <a:ext cx="5643602" cy="769441"/>
          </a:xfrm>
          <a:prstGeom prst="rect">
            <a:avLst/>
          </a:prstGeom>
          <a:noFill/>
        </p:spPr>
        <p:txBody>
          <a:bodyPr wrap="square" rtlCol="0">
            <a:spAutoFit/>
          </a:bodyPr>
          <a:lstStyle/>
          <a:p>
            <a:r>
              <a:rPr lang="it-IT" sz="4400" dirty="0" smtClean="0">
                <a:solidFill>
                  <a:srgbClr val="0000FF"/>
                </a:solidFill>
                <a:latin typeface="Agency FB" pitchFamily="34" charset="0"/>
              </a:rPr>
              <a:t>LA</a:t>
            </a:r>
            <a:r>
              <a:rPr lang="it-IT" sz="4000" dirty="0" smtClean="0">
                <a:solidFill>
                  <a:srgbClr val="0000FF"/>
                </a:solidFill>
                <a:latin typeface="Agency FB" pitchFamily="34" charset="0"/>
              </a:rPr>
              <a:t> </a:t>
            </a:r>
            <a:r>
              <a:rPr lang="it-IT" sz="4400" dirty="0" smtClean="0">
                <a:solidFill>
                  <a:srgbClr val="0000FF"/>
                </a:solidFill>
                <a:latin typeface="Agency FB" pitchFamily="34" charset="0"/>
              </a:rPr>
              <a:t>TELEMATICA</a:t>
            </a:r>
            <a:endParaRPr lang="it-IT" sz="4400" dirty="0">
              <a:solidFill>
                <a:srgbClr val="0000FF"/>
              </a:solidFill>
              <a:latin typeface="Agency FB" pitchFamily="34" charset="0"/>
            </a:endParaRPr>
          </a:p>
        </p:txBody>
      </p:sp>
      <p:sp>
        <p:nvSpPr>
          <p:cNvPr id="8" name="CasellaDiTesto 7"/>
          <p:cNvSpPr txBox="1"/>
          <p:nvPr/>
        </p:nvSpPr>
        <p:spPr>
          <a:xfrm>
            <a:off x="214282" y="3286124"/>
            <a:ext cx="2357454" cy="1384995"/>
          </a:xfrm>
          <a:prstGeom prst="rect">
            <a:avLst/>
          </a:prstGeom>
          <a:noFill/>
        </p:spPr>
        <p:txBody>
          <a:bodyPr wrap="square" rtlCol="0">
            <a:spAutoFit/>
          </a:bodyPr>
          <a:lstStyle/>
          <a:p>
            <a:pPr algn="ctr"/>
            <a:r>
              <a:rPr lang="it-IT" sz="2800" dirty="0" smtClean="0">
                <a:hlinkClick r:id="rId4" action="ppaction://hlinksldjump"/>
              </a:rPr>
              <a:t>La trasmissione dei dati</a:t>
            </a:r>
            <a:endParaRPr lang="it-IT" sz="2800" dirty="0"/>
          </a:p>
        </p:txBody>
      </p:sp>
      <p:sp>
        <p:nvSpPr>
          <p:cNvPr id="9" name="CasellaDiTesto 8"/>
          <p:cNvSpPr txBox="1"/>
          <p:nvPr/>
        </p:nvSpPr>
        <p:spPr>
          <a:xfrm>
            <a:off x="2786050" y="6286520"/>
            <a:ext cx="3143272" cy="369332"/>
          </a:xfrm>
          <a:prstGeom prst="rect">
            <a:avLst/>
          </a:prstGeom>
          <a:noFill/>
        </p:spPr>
        <p:txBody>
          <a:bodyPr wrap="square" rtlCol="0">
            <a:spAutoFit/>
          </a:bodyPr>
          <a:lstStyle/>
          <a:p>
            <a:r>
              <a:rPr lang="it-IT" dirty="0" smtClean="0">
                <a:hlinkClick r:id="rId5" action="ppaction://hlinksldjump"/>
              </a:rPr>
              <a:t>Torna  a mappa tesina</a:t>
            </a:r>
            <a:endParaRPr lang="it-IT" dirty="0"/>
          </a:p>
        </p:txBody>
      </p:sp>
      <p:pic>
        <p:nvPicPr>
          <p:cNvPr id="10" name="Immagine 9" descr="CAMPF0EA.jpg"/>
          <p:cNvPicPr>
            <a:picLocks noChangeAspect="1"/>
          </p:cNvPicPr>
          <p:nvPr/>
        </p:nvPicPr>
        <p:blipFill>
          <a:blip r:embed="rId6"/>
          <a:stretch>
            <a:fillRect/>
          </a:stretch>
        </p:blipFill>
        <p:spPr>
          <a:xfrm>
            <a:off x="7286644" y="142852"/>
            <a:ext cx="1209675" cy="1238250"/>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par>
                                <p:cTn id="10" presetID="18" presetClass="entr" presetSubtype="12"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20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2000"/>
                                        <p:tgtEl>
                                          <p:spTgt spid="3"/>
                                        </p:tgtEl>
                                      </p:cBhvr>
                                    </p:animEffect>
                                  </p:childTnLst>
                                </p:cTn>
                              </p:par>
                              <p:par>
                                <p:cTn id="16" presetID="26"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80">
                                          <p:stCondLst>
                                            <p:cond delay="0"/>
                                          </p:stCondLst>
                                        </p:cTn>
                                        <p:tgtEl>
                                          <p:spTgt spid="10"/>
                                        </p:tgtEl>
                                      </p:cBhvr>
                                    </p:animEffect>
                                    <p:anim calcmode="lin" valueType="num">
                                      <p:cBhvr>
                                        <p:cTn id="1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4" dur="26">
                                          <p:stCondLst>
                                            <p:cond delay="650"/>
                                          </p:stCondLst>
                                        </p:cTn>
                                        <p:tgtEl>
                                          <p:spTgt spid="10"/>
                                        </p:tgtEl>
                                      </p:cBhvr>
                                      <p:to x="100000" y="60000"/>
                                    </p:animScale>
                                    <p:animScale>
                                      <p:cBhvr>
                                        <p:cTn id="25" dur="166" decel="50000">
                                          <p:stCondLst>
                                            <p:cond delay="676"/>
                                          </p:stCondLst>
                                        </p:cTn>
                                        <p:tgtEl>
                                          <p:spTgt spid="10"/>
                                        </p:tgtEl>
                                      </p:cBhvr>
                                      <p:to x="100000" y="100000"/>
                                    </p:animScale>
                                    <p:animScale>
                                      <p:cBhvr>
                                        <p:cTn id="26" dur="26">
                                          <p:stCondLst>
                                            <p:cond delay="1312"/>
                                          </p:stCondLst>
                                        </p:cTn>
                                        <p:tgtEl>
                                          <p:spTgt spid="10"/>
                                        </p:tgtEl>
                                      </p:cBhvr>
                                      <p:to x="100000" y="80000"/>
                                    </p:animScale>
                                    <p:animScale>
                                      <p:cBhvr>
                                        <p:cTn id="27" dur="166" decel="50000">
                                          <p:stCondLst>
                                            <p:cond delay="1338"/>
                                          </p:stCondLst>
                                        </p:cTn>
                                        <p:tgtEl>
                                          <p:spTgt spid="10"/>
                                        </p:tgtEl>
                                      </p:cBhvr>
                                      <p:to x="100000" y="100000"/>
                                    </p:animScale>
                                    <p:animScale>
                                      <p:cBhvr>
                                        <p:cTn id="28" dur="26">
                                          <p:stCondLst>
                                            <p:cond delay="1642"/>
                                          </p:stCondLst>
                                        </p:cTn>
                                        <p:tgtEl>
                                          <p:spTgt spid="10"/>
                                        </p:tgtEl>
                                      </p:cBhvr>
                                      <p:to x="100000" y="90000"/>
                                    </p:animScale>
                                    <p:animScale>
                                      <p:cBhvr>
                                        <p:cTn id="29" dur="166" decel="50000">
                                          <p:stCondLst>
                                            <p:cond delay="1668"/>
                                          </p:stCondLst>
                                        </p:cTn>
                                        <p:tgtEl>
                                          <p:spTgt spid="10"/>
                                        </p:tgtEl>
                                      </p:cBhvr>
                                      <p:to x="100000" y="100000"/>
                                    </p:animScale>
                                    <p:animScale>
                                      <p:cBhvr>
                                        <p:cTn id="30" dur="26">
                                          <p:stCondLst>
                                            <p:cond delay="1808"/>
                                          </p:stCondLst>
                                        </p:cTn>
                                        <p:tgtEl>
                                          <p:spTgt spid="10"/>
                                        </p:tgtEl>
                                      </p:cBhvr>
                                      <p:to x="100000" y="95000"/>
                                    </p:animScale>
                                    <p:animScale>
                                      <p:cBhvr>
                                        <p:cTn id="31" dur="166" decel="50000">
                                          <p:stCondLst>
                                            <p:cond delay="1834"/>
                                          </p:stCondLst>
                                        </p:cTn>
                                        <p:tgtEl>
                                          <p:spTgt spid="10"/>
                                        </p:tgtEl>
                                      </p:cBhvr>
                                      <p:to x="100000" y="100000"/>
                                    </p:animScale>
                                  </p:childTnLst>
                                </p:cTn>
                              </p:par>
                              <p:par>
                                <p:cTn id="32" presetID="3" presetClass="entr" presetSubtype="1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0" y="260350"/>
            <a:ext cx="9144000" cy="1555750"/>
          </a:xfrm>
          <a:prstGeom prst="rect">
            <a:avLst/>
          </a:prstGeom>
          <a:noFill/>
          <a:ln w="9525">
            <a:noFill/>
            <a:miter lim="800000"/>
            <a:headEnd/>
            <a:tailEnd/>
          </a:ln>
        </p:spPr>
        <p:txBody>
          <a:bodyPr>
            <a:spAutoFit/>
          </a:bodyPr>
          <a:lstStyle/>
          <a:p>
            <a:pPr algn="ctr">
              <a:spcBef>
                <a:spcPct val="50000"/>
              </a:spcBef>
            </a:pPr>
            <a:r>
              <a:rPr lang="it-IT" sz="6000">
                <a:latin typeface="Comic Sans MS" pitchFamily="66" charset="0"/>
              </a:rPr>
              <a:t>DIRITTO</a:t>
            </a:r>
            <a:br>
              <a:rPr lang="it-IT" sz="6000">
                <a:latin typeface="Comic Sans MS" pitchFamily="66" charset="0"/>
              </a:rPr>
            </a:br>
            <a:r>
              <a:rPr lang="it-IT" sz="3600" i="1">
                <a:latin typeface="Berlin Sans FB Demi" pitchFamily="34" charset="0"/>
              </a:rPr>
              <a:t>I diritti dei cittadini</a:t>
            </a:r>
          </a:p>
        </p:txBody>
      </p:sp>
      <p:sp>
        <p:nvSpPr>
          <p:cNvPr id="7171" name="Text Box 5"/>
          <p:cNvSpPr txBox="1">
            <a:spLocks noChangeArrowheads="1"/>
          </p:cNvSpPr>
          <p:nvPr/>
        </p:nvSpPr>
        <p:spPr bwMode="auto">
          <a:xfrm>
            <a:off x="0" y="1844675"/>
            <a:ext cx="9144000" cy="2455863"/>
          </a:xfrm>
          <a:prstGeom prst="rect">
            <a:avLst/>
          </a:prstGeom>
          <a:noFill/>
          <a:ln w="9525">
            <a:noFill/>
            <a:miter lim="800000"/>
            <a:headEnd/>
            <a:tailEnd/>
          </a:ln>
        </p:spPr>
        <p:txBody>
          <a:bodyPr>
            <a:spAutoFit/>
          </a:bodyPr>
          <a:lstStyle/>
          <a:p>
            <a:pPr algn="ctr">
              <a:spcBef>
                <a:spcPct val="50000"/>
              </a:spcBef>
            </a:pPr>
            <a:r>
              <a:rPr lang="it-IT" sz="3200"/>
              <a:t>Analisi:</a:t>
            </a:r>
          </a:p>
          <a:p>
            <a:pPr algn="ctr">
              <a:spcBef>
                <a:spcPct val="50000"/>
              </a:spcBef>
            </a:pPr>
            <a:endParaRPr lang="it-IT" sz="3200"/>
          </a:p>
          <a:p>
            <a:pPr>
              <a:spcBef>
                <a:spcPct val="50000"/>
              </a:spcBef>
            </a:pPr>
            <a:r>
              <a:rPr lang="it-IT" sz="3200">
                <a:hlinkClick r:id="rId3" action="ppaction://hlinksldjump"/>
              </a:rPr>
              <a:t>Articolo 2</a:t>
            </a:r>
            <a:r>
              <a:rPr lang="it-IT" sz="3200"/>
              <a:t>                                                 </a:t>
            </a:r>
            <a:r>
              <a:rPr lang="it-IT" sz="3200">
                <a:hlinkClick r:id="rId4" action="ppaction://hlinksldjump"/>
              </a:rPr>
              <a:t>Articolo 3</a:t>
            </a:r>
            <a:endParaRPr lang="it-IT" sz="3200"/>
          </a:p>
          <a:p>
            <a:pPr>
              <a:spcBef>
                <a:spcPct val="50000"/>
              </a:spcBef>
            </a:pPr>
            <a:endParaRPr lang="it-IT"/>
          </a:p>
        </p:txBody>
      </p:sp>
      <p:sp>
        <p:nvSpPr>
          <p:cNvPr id="7172" name="Line 7"/>
          <p:cNvSpPr>
            <a:spLocks noChangeShapeType="1"/>
          </p:cNvSpPr>
          <p:nvPr/>
        </p:nvSpPr>
        <p:spPr bwMode="auto">
          <a:xfrm>
            <a:off x="4500563" y="2349500"/>
            <a:ext cx="0" cy="287338"/>
          </a:xfrm>
          <a:prstGeom prst="line">
            <a:avLst/>
          </a:prstGeom>
          <a:noFill/>
          <a:ln w="9525">
            <a:solidFill>
              <a:schemeClr val="tx1"/>
            </a:solidFill>
            <a:round/>
            <a:headEnd/>
            <a:tailEnd/>
          </a:ln>
        </p:spPr>
        <p:txBody>
          <a:bodyPr/>
          <a:lstStyle/>
          <a:p>
            <a:endParaRPr lang="it-IT"/>
          </a:p>
        </p:txBody>
      </p:sp>
      <p:sp>
        <p:nvSpPr>
          <p:cNvPr id="7173" name="Line 8"/>
          <p:cNvSpPr>
            <a:spLocks noChangeShapeType="1"/>
          </p:cNvSpPr>
          <p:nvPr/>
        </p:nvSpPr>
        <p:spPr bwMode="auto">
          <a:xfrm>
            <a:off x="827088" y="2638425"/>
            <a:ext cx="7345362" cy="0"/>
          </a:xfrm>
          <a:prstGeom prst="line">
            <a:avLst/>
          </a:prstGeom>
          <a:noFill/>
          <a:ln w="9525">
            <a:solidFill>
              <a:schemeClr val="tx1"/>
            </a:solidFill>
            <a:round/>
            <a:headEnd/>
            <a:tailEnd/>
          </a:ln>
        </p:spPr>
        <p:txBody>
          <a:bodyPr/>
          <a:lstStyle/>
          <a:p>
            <a:endParaRPr lang="it-IT"/>
          </a:p>
        </p:txBody>
      </p:sp>
      <p:sp>
        <p:nvSpPr>
          <p:cNvPr id="7174" name="Line 9"/>
          <p:cNvSpPr>
            <a:spLocks noChangeShapeType="1"/>
          </p:cNvSpPr>
          <p:nvPr/>
        </p:nvSpPr>
        <p:spPr bwMode="auto">
          <a:xfrm>
            <a:off x="827088" y="2638425"/>
            <a:ext cx="0" cy="719138"/>
          </a:xfrm>
          <a:prstGeom prst="line">
            <a:avLst/>
          </a:prstGeom>
          <a:noFill/>
          <a:ln w="9525">
            <a:solidFill>
              <a:schemeClr val="tx1"/>
            </a:solidFill>
            <a:round/>
            <a:headEnd/>
            <a:tailEnd/>
          </a:ln>
        </p:spPr>
        <p:txBody>
          <a:bodyPr/>
          <a:lstStyle/>
          <a:p>
            <a:endParaRPr lang="it-IT"/>
          </a:p>
        </p:txBody>
      </p:sp>
      <p:sp>
        <p:nvSpPr>
          <p:cNvPr id="7175" name="Line 10"/>
          <p:cNvSpPr>
            <a:spLocks noChangeShapeType="1"/>
          </p:cNvSpPr>
          <p:nvPr/>
        </p:nvSpPr>
        <p:spPr bwMode="auto">
          <a:xfrm>
            <a:off x="8172450" y="2638425"/>
            <a:ext cx="0" cy="719138"/>
          </a:xfrm>
          <a:prstGeom prst="line">
            <a:avLst/>
          </a:prstGeom>
          <a:noFill/>
          <a:ln w="9525">
            <a:solidFill>
              <a:schemeClr val="tx1"/>
            </a:solidFill>
            <a:round/>
            <a:headEnd/>
            <a:tailEnd/>
          </a:ln>
        </p:spPr>
        <p:txBody>
          <a:bodyPr/>
          <a:lstStyle/>
          <a:p>
            <a:endParaRPr lang="it-IT"/>
          </a:p>
        </p:txBody>
      </p:sp>
      <p:pic>
        <p:nvPicPr>
          <p:cNvPr id="7176" name="Picture 12" descr="ivstato"/>
          <p:cNvPicPr>
            <a:picLocks noChangeAspect="1" noChangeArrowheads="1"/>
          </p:cNvPicPr>
          <p:nvPr/>
        </p:nvPicPr>
        <p:blipFill>
          <a:blip r:embed="rId5"/>
          <a:srcRect/>
          <a:stretch>
            <a:fillRect/>
          </a:stretch>
        </p:blipFill>
        <p:spPr bwMode="auto">
          <a:xfrm>
            <a:off x="2071670" y="3786190"/>
            <a:ext cx="4895850" cy="2808288"/>
          </a:xfrm>
          <a:prstGeom prst="rect">
            <a:avLst/>
          </a:prstGeom>
          <a:noFill/>
          <a:ln w="9525">
            <a:noFill/>
            <a:miter lim="800000"/>
            <a:headEnd/>
            <a:tailEnd/>
          </a:ln>
        </p:spPr>
      </p:pic>
      <p:sp>
        <p:nvSpPr>
          <p:cNvPr id="7177" name="Text Box 13"/>
          <p:cNvSpPr txBox="1">
            <a:spLocks noChangeArrowheads="1"/>
          </p:cNvSpPr>
          <p:nvPr/>
        </p:nvSpPr>
        <p:spPr bwMode="auto">
          <a:xfrm>
            <a:off x="7129463" y="6437313"/>
            <a:ext cx="2266950" cy="304800"/>
          </a:xfrm>
          <a:prstGeom prst="rect">
            <a:avLst/>
          </a:prstGeom>
          <a:noFill/>
          <a:ln w="9525">
            <a:noFill/>
            <a:miter lim="800000"/>
            <a:headEnd/>
            <a:tailEnd/>
          </a:ln>
        </p:spPr>
        <p:txBody>
          <a:bodyPr>
            <a:spAutoFit/>
          </a:bodyPr>
          <a:lstStyle/>
          <a:p>
            <a:pPr>
              <a:spcBef>
                <a:spcPct val="50000"/>
              </a:spcBef>
            </a:pPr>
            <a:r>
              <a:rPr lang="it-IT" sz="1400">
                <a:hlinkClick r:id="rId6" action="ppaction://hlinksldjump"/>
              </a:rPr>
              <a:t>Torna a: mappa tesina</a:t>
            </a:r>
            <a:endParaRPr lang="it-IT"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diamond(in)">
                                      <p:cBhvr>
                                        <p:cTn id="7"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Senza nome.bmp"/>
          <p:cNvPicPr>
            <a:picLocks noChangeAspect="1"/>
          </p:cNvPicPr>
          <p:nvPr/>
        </p:nvPicPr>
        <p:blipFill>
          <a:blip r:embed="rId2"/>
          <a:stretch>
            <a:fillRect/>
          </a:stretch>
        </p:blipFill>
        <p:spPr>
          <a:xfrm>
            <a:off x="428597" y="1000108"/>
            <a:ext cx="8143932" cy="5214974"/>
          </a:xfrm>
          <a:prstGeom prst="rect">
            <a:avLst/>
          </a:prstGeom>
        </p:spPr>
      </p:pic>
      <p:sp>
        <p:nvSpPr>
          <p:cNvPr id="10" name="CasellaDiTesto 9"/>
          <p:cNvSpPr txBox="1"/>
          <p:nvPr/>
        </p:nvSpPr>
        <p:spPr>
          <a:xfrm>
            <a:off x="0" y="214290"/>
            <a:ext cx="9144000" cy="769441"/>
          </a:xfrm>
          <a:prstGeom prst="rect">
            <a:avLst/>
          </a:prstGeom>
          <a:noFill/>
        </p:spPr>
        <p:txBody>
          <a:bodyPr wrap="square" rtlCol="0">
            <a:spAutoFit/>
          </a:bodyPr>
          <a:lstStyle/>
          <a:p>
            <a:pPr algn="ctr"/>
            <a:r>
              <a:rPr lang="it-IT" sz="4400" dirty="0" smtClean="0">
                <a:solidFill>
                  <a:srgbClr val="0000FF"/>
                </a:solidFill>
              </a:rPr>
              <a:t>La trasmissione dei dati</a:t>
            </a:r>
            <a:endParaRPr lang="it-IT" sz="4400" dirty="0">
              <a:solidFill>
                <a:srgbClr val="0000FF"/>
              </a:solidFill>
            </a:endParaRPr>
          </a:p>
        </p:txBody>
      </p:sp>
      <p:sp>
        <p:nvSpPr>
          <p:cNvPr id="11" name="CasellaDiTesto 10"/>
          <p:cNvSpPr txBox="1"/>
          <p:nvPr/>
        </p:nvSpPr>
        <p:spPr>
          <a:xfrm>
            <a:off x="714348" y="1428736"/>
            <a:ext cx="4643470" cy="4154984"/>
          </a:xfrm>
          <a:prstGeom prst="rect">
            <a:avLst/>
          </a:prstGeom>
          <a:noFill/>
        </p:spPr>
        <p:txBody>
          <a:bodyPr wrap="square" rtlCol="0">
            <a:spAutoFit/>
          </a:bodyPr>
          <a:lstStyle/>
          <a:p>
            <a:r>
              <a:rPr lang="it-IT" sz="2400" dirty="0" smtClean="0"/>
              <a:t>La comunicazione tra le componenti di un sistema avviene tramite vari mezzi, come i cavi o l’etere. Esistono inoltre varie modalità di trasmissioni a seconda dell’uso e delle condizioni.</a:t>
            </a:r>
          </a:p>
          <a:p>
            <a:r>
              <a:rPr lang="it-IT" sz="2400" dirty="0" smtClean="0"/>
              <a:t>Per capire bene i meccanismi di trasmissione è necessario conoscere alcuni concetti della telecomunicazione. </a:t>
            </a:r>
            <a:endParaRPr lang="it-IT" sz="2400" dirty="0"/>
          </a:p>
        </p:txBody>
      </p:sp>
      <p:pic>
        <p:nvPicPr>
          <p:cNvPr id="12" name="Immagine 11" descr="CALKA72Q.jpg"/>
          <p:cNvPicPr>
            <a:picLocks noChangeAspect="1"/>
          </p:cNvPicPr>
          <p:nvPr/>
        </p:nvPicPr>
        <p:blipFill>
          <a:blip r:embed="rId3"/>
          <a:stretch>
            <a:fillRect/>
          </a:stretch>
        </p:blipFill>
        <p:spPr>
          <a:xfrm>
            <a:off x="5715008" y="1214422"/>
            <a:ext cx="2855112" cy="2049233"/>
          </a:xfrm>
          <a:prstGeom prst="rect">
            <a:avLst/>
          </a:prstGeom>
          <a:effectLst>
            <a:softEdge rad="127000"/>
          </a:effectLst>
        </p:spPr>
      </p:pic>
      <p:pic>
        <p:nvPicPr>
          <p:cNvPr id="13" name="Immagine 12" descr="CAYLXRE2.jpg"/>
          <p:cNvPicPr>
            <a:picLocks noChangeAspect="1"/>
          </p:cNvPicPr>
          <p:nvPr/>
        </p:nvPicPr>
        <p:blipFill>
          <a:blip r:embed="rId4"/>
          <a:stretch>
            <a:fillRect/>
          </a:stretch>
        </p:blipFill>
        <p:spPr>
          <a:xfrm>
            <a:off x="5786446" y="3714752"/>
            <a:ext cx="2623580" cy="1925369"/>
          </a:xfrm>
          <a:prstGeom prst="rect">
            <a:avLst/>
          </a:prstGeom>
          <a:effectLst>
            <a:softEdge rad="127000"/>
          </a:effectLst>
        </p:spPr>
      </p:pic>
      <p:sp>
        <p:nvSpPr>
          <p:cNvPr id="14" name="CasellaDiTesto 13"/>
          <p:cNvSpPr txBox="1"/>
          <p:nvPr/>
        </p:nvSpPr>
        <p:spPr>
          <a:xfrm>
            <a:off x="5857884" y="6429396"/>
            <a:ext cx="2714644" cy="369332"/>
          </a:xfrm>
          <a:prstGeom prst="rect">
            <a:avLst/>
          </a:prstGeom>
          <a:noFill/>
        </p:spPr>
        <p:txBody>
          <a:bodyPr wrap="square" rtlCol="0">
            <a:spAutoFit/>
          </a:bodyPr>
          <a:lstStyle/>
          <a:p>
            <a:r>
              <a:rPr lang="it-IT" dirty="0" smtClean="0">
                <a:hlinkClick r:id="rId5" action="ppaction://hlinksldjump"/>
              </a:rPr>
              <a:t>Torna a mappa tesina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214290"/>
            <a:ext cx="8572560" cy="1200329"/>
          </a:xfrm>
          <a:prstGeom prst="rect">
            <a:avLst/>
          </a:prstGeom>
          <a:noFill/>
          <a:ln>
            <a:noFill/>
          </a:ln>
          <a:effectLst>
            <a:reflection blurRad="6350" stA="52000" endA="300" endPos="35000" dir="5400000" sy="-100000" algn="bl" rotWithShape="0"/>
          </a:effectLst>
          <a:scene3d>
            <a:camera prst="orthographicFront">
              <a:rot lat="0" lon="0" rev="0"/>
            </a:camera>
            <a:lightRig rig="chilly" dir="t">
              <a:rot lat="0" lon="0" rev="18480000"/>
            </a:lightRig>
          </a:scene3d>
          <a:sp3d prstMaterial="clear">
            <a:bevelT h="63500"/>
          </a:sp3d>
        </p:spPr>
        <p:txBody>
          <a:bodyPr wrap="square" lIns="91440" tIns="45720" rIns="91440" bIns="45720">
            <a:spAutoFit/>
          </a:bodyPr>
          <a:lstStyle/>
          <a:p>
            <a:pPr algn="ctr"/>
            <a:r>
              <a:rPr lang="it-IT"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MATEMATICA</a:t>
            </a:r>
            <a:endParaRPr lang="it-IT"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4" name="Immagine 3" descr="CAGGU4S4.jpg"/>
          <p:cNvPicPr>
            <a:picLocks noChangeAspect="1"/>
          </p:cNvPicPr>
          <p:nvPr/>
        </p:nvPicPr>
        <p:blipFill>
          <a:blip r:embed="rId2"/>
          <a:stretch>
            <a:fillRect/>
          </a:stretch>
        </p:blipFill>
        <p:spPr>
          <a:xfrm>
            <a:off x="5857884" y="2000240"/>
            <a:ext cx="3000396" cy="3000396"/>
          </a:xfrm>
          <a:prstGeom prst="rect">
            <a:avLst/>
          </a:prstGeom>
          <a:effectLst>
            <a:softEdge rad="635000"/>
          </a:effectLst>
        </p:spPr>
      </p:pic>
      <p:sp>
        <p:nvSpPr>
          <p:cNvPr id="5" name="CasellaDiTesto 4"/>
          <p:cNvSpPr txBox="1"/>
          <p:nvPr/>
        </p:nvSpPr>
        <p:spPr>
          <a:xfrm>
            <a:off x="142844" y="2714620"/>
            <a:ext cx="4500594" cy="3108543"/>
          </a:xfrm>
          <a:prstGeom prst="rect">
            <a:avLst/>
          </a:prstGeom>
          <a:noFill/>
        </p:spPr>
        <p:txBody>
          <a:bodyPr wrap="square" rtlCol="0">
            <a:spAutoFit/>
          </a:bodyPr>
          <a:lstStyle/>
          <a:p>
            <a:r>
              <a:rPr lang="it-IT" sz="3200" dirty="0" smtClean="0">
                <a:solidFill>
                  <a:srgbClr val="FF9933"/>
                </a:solidFill>
                <a:latin typeface="Virtual DJ" pitchFamily="2" charset="0"/>
                <a:cs typeface="Microsoft Sans Serif" pitchFamily="34" charset="0"/>
                <a:hlinkClick r:id="rId3" action="ppaction://hlinksldjump"/>
              </a:rPr>
              <a:t>LA RICERCA OPERATIVA</a:t>
            </a:r>
            <a:endParaRPr lang="it-IT" sz="3200" dirty="0" smtClean="0">
              <a:solidFill>
                <a:srgbClr val="FF9933"/>
              </a:solidFill>
              <a:latin typeface="Virtual DJ" pitchFamily="2" charset="0"/>
              <a:cs typeface="Microsoft Sans Serif" pitchFamily="34" charset="0"/>
            </a:endParaRPr>
          </a:p>
          <a:p>
            <a:endParaRPr lang="it-IT" sz="3600" dirty="0" smtClean="0">
              <a:solidFill>
                <a:srgbClr val="FFC000"/>
              </a:solidFill>
              <a:latin typeface="Virtual DJ" pitchFamily="2" charset="0"/>
              <a:cs typeface="Microsoft Sans Serif" pitchFamily="34" charset="0"/>
            </a:endParaRPr>
          </a:p>
          <a:p>
            <a:r>
              <a:rPr lang="it-IT" sz="3200" dirty="0" smtClean="0">
                <a:solidFill>
                  <a:srgbClr val="FF9933"/>
                </a:solidFill>
                <a:latin typeface="Virtual DJ" pitchFamily="2" charset="0"/>
                <a:cs typeface="Microsoft Sans Serif" pitchFamily="34" charset="0"/>
                <a:hlinkClick r:id="rId4" action="ppaction://hlinksldjump"/>
              </a:rPr>
              <a:t>Fasi della ricerca operativa</a:t>
            </a:r>
            <a:endParaRPr lang="it-IT" sz="3200" dirty="0">
              <a:solidFill>
                <a:srgbClr val="FF9933"/>
              </a:solidFill>
              <a:latin typeface="Virtual DJ" pitchFamily="2" charset="0"/>
              <a:cs typeface="Microsoft Sans Serif" pitchFamily="34" charset="0"/>
            </a:endParaRPr>
          </a:p>
        </p:txBody>
      </p:sp>
      <p:sp>
        <p:nvSpPr>
          <p:cNvPr id="6" name="CasellaDiTesto 5"/>
          <p:cNvSpPr txBox="1"/>
          <p:nvPr/>
        </p:nvSpPr>
        <p:spPr>
          <a:xfrm>
            <a:off x="5715008" y="6215082"/>
            <a:ext cx="3000396" cy="369332"/>
          </a:xfrm>
          <a:prstGeom prst="rect">
            <a:avLst/>
          </a:prstGeom>
          <a:noFill/>
        </p:spPr>
        <p:txBody>
          <a:bodyPr wrap="square" rtlCol="0">
            <a:spAutoFit/>
          </a:bodyPr>
          <a:lstStyle/>
          <a:p>
            <a:r>
              <a:rPr lang="it-IT" dirty="0" smtClean="0">
                <a:hlinkClick r:id="rId5" action="ppaction://hlinksldjump"/>
              </a:rPr>
              <a:t>Torna a mappa tesina</a:t>
            </a:r>
            <a:endParaRPr lang="it-IT" dirty="0"/>
          </a:p>
        </p:txBody>
      </p:sp>
      <p:pic>
        <p:nvPicPr>
          <p:cNvPr id="7" name="Immagine 6" descr="bvfg.jpg"/>
          <p:cNvPicPr>
            <a:picLocks noChangeAspect="1"/>
          </p:cNvPicPr>
          <p:nvPr/>
        </p:nvPicPr>
        <p:blipFill>
          <a:blip r:embed="rId6"/>
          <a:stretch>
            <a:fillRect/>
          </a:stretch>
        </p:blipFill>
        <p:spPr>
          <a:xfrm>
            <a:off x="3500430" y="4000504"/>
            <a:ext cx="2786082" cy="2193765"/>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14290"/>
            <a:ext cx="9144000" cy="830997"/>
          </a:xfrm>
          <a:prstGeom prst="rect">
            <a:avLst/>
          </a:prstGeom>
          <a:noFill/>
        </p:spPr>
        <p:txBody>
          <a:bodyPr wrap="square" rtlCol="0">
            <a:spAutoFit/>
          </a:bodyPr>
          <a:lstStyle/>
          <a:p>
            <a:pPr algn="ctr"/>
            <a:r>
              <a:rPr lang="it-IT" sz="4800" dirty="0" smtClean="0">
                <a:solidFill>
                  <a:srgbClr val="FF0000"/>
                </a:solidFill>
              </a:rPr>
              <a:t>La ricerca operativa</a:t>
            </a:r>
            <a:endParaRPr lang="it-IT" sz="4800" dirty="0">
              <a:solidFill>
                <a:srgbClr val="FF0000"/>
              </a:solidFill>
            </a:endParaRPr>
          </a:p>
        </p:txBody>
      </p:sp>
      <p:sp>
        <p:nvSpPr>
          <p:cNvPr id="3" name="CasellaDiTesto 2"/>
          <p:cNvSpPr txBox="1"/>
          <p:nvPr/>
        </p:nvSpPr>
        <p:spPr>
          <a:xfrm>
            <a:off x="571472" y="2000240"/>
            <a:ext cx="5572164" cy="369332"/>
          </a:xfrm>
          <a:prstGeom prst="rect">
            <a:avLst/>
          </a:prstGeom>
          <a:noFill/>
        </p:spPr>
        <p:txBody>
          <a:bodyPr wrap="square" rtlCol="0">
            <a:spAutoFit/>
          </a:bodyPr>
          <a:lstStyle/>
          <a:p>
            <a:endParaRPr lang="it-IT"/>
          </a:p>
        </p:txBody>
      </p:sp>
      <p:pic>
        <p:nvPicPr>
          <p:cNvPr id="5" name="Immagine 4" descr="nbdfghj.jpg"/>
          <p:cNvPicPr>
            <a:picLocks noChangeAspect="1"/>
          </p:cNvPicPr>
          <p:nvPr/>
        </p:nvPicPr>
        <p:blipFill>
          <a:blip r:embed="rId2"/>
          <a:stretch>
            <a:fillRect/>
          </a:stretch>
        </p:blipFill>
        <p:spPr>
          <a:xfrm>
            <a:off x="5145996" y="1142984"/>
            <a:ext cx="3534520" cy="3071834"/>
          </a:xfrm>
          <a:prstGeom prst="rect">
            <a:avLst/>
          </a:prstGeom>
          <a:effectLst>
            <a:softEdge rad="127000"/>
          </a:effectLst>
        </p:spPr>
      </p:pic>
      <p:sp>
        <p:nvSpPr>
          <p:cNvPr id="6" name="CasellaDiTesto 5"/>
          <p:cNvSpPr txBox="1"/>
          <p:nvPr/>
        </p:nvSpPr>
        <p:spPr>
          <a:xfrm>
            <a:off x="428596" y="1142984"/>
            <a:ext cx="5000660" cy="5539978"/>
          </a:xfrm>
          <a:prstGeom prst="rect">
            <a:avLst/>
          </a:prstGeom>
          <a:noFill/>
        </p:spPr>
        <p:txBody>
          <a:bodyPr wrap="square" rtlCol="0">
            <a:spAutoFit/>
          </a:bodyPr>
          <a:lstStyle/>
          <a:p>
            <a:r>
              <a:rPr lang="it-IT" sz="2400" dirty="0" smtClean="0"/>
              <a:t>La ricerca operativa (RO) consiste nell’applicazione di tecniche e metodi finalizzati allo studio e alla soluzione di problemi riguardanti il miglioramento di attività produttive e gestionali;</a:t>
            </a:r>
          </a:p>
          <a:p>
            <a:r>
              <a:rPr lang="it-IT" sz="2400" dirty="0" smtClean="0"/>
              <a:t>I settori di applicazione della (RO) sono molteplici.</a:t>
            </a:r>
          </a:p>
          <a:p>
            <a:r>
              <a:rPr lang="it-IT" sz="2400" dirty="0" smtClean="0"/>
              <a:t>Un problema di ricerca operativa viene risolto con la collaborazione di più esperti ciascuno dei quali esamina un aspetto diverso del problema, aiutando nella ricerca della soluzione.</a:t>
            </a:r>
          </a:p>
          <a:p>
            <a:endParaRPr lang="it-IT" dirty="0"/>
          </a:p>
        </p:txBody>
      </p:sp>
      <p:sp>
        <p:nvSpPr>
          <p:cNvPr id="7" name="CasellaDiTesto 6"/>
          <p:cNvSpPr txBox="1"/>
          <p:nvPr/>
        </p:nvSpPr>
        <p:spPr>
          <a:xfrm>
            <a:off x="5786446" y="6215082"/>
            <a:ext cx="2857520" cy="369332"/>
          </a:xfrm>
          <a:prstGeom prst="rect">
            <a:avLst/>
          </a:prstGeom>
          <a:noFill/>
        </p:spPr>
        <p:txBody>
          <a:bodyPr wrap="square" rtlCol="0">
            <a:spAutoFit/>
          </a:bodyPr>
          <a:lstStyle/>
          <a:p>
            <a:r>
              <a:rPr lang="it-IT" dirty="0" smtClean="0">
                <a:hlinkClick r:id="rId3" action="ppaction://hlinksldjump"/>
              </a:rPr>
              <a:t>Torna a matematica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par>
                                <p:cTn id="11" presetID="6" presetClass="emph" presetSubtype="0" fill="hold" grpId="0" nodeType="withEffect">
                                  <p:stCondLst>
                                    <p:cond delay="0"/>
                                  </p:stCondLst>
                                  <p:childTnLst>
                                    <p:animScale>
                                      <p:cBhvr>
                                        <p:cTn id="12"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14290"/>
            <a:ext cx="9144000" cy="646331"/>
          </a:xfrm>
          <a:prstGeom prst="rect">
            <a:avLst/>
          </a:prstGeom>
          <a:noFill/>
        </p:spPr>
        <p:txBody>
          <a:bodyPr wrap="square" rtlCol="0">
            <a:spAutoFit/>
          </a:bodyPr>
          <a:lstStyle/>
          <a:p>
            <a:pPr algn="ctr"/>
            <a:r>
              <a:rPr lang="it-IT" sz="3600" dirty="0" smtClean="0"/>
              <a:t>Fasi della ricerca operativa</a:t>
            </a:r>
            <a:endParaRPr lang="it-IT" sz="3600" dirty="0"/>
          </a:p>
        </p:txBody>
      </p:sp>
      <p:sp>
        <p:nvSpPr>
          <p:cNvPr id="3" name="CasellaDiTesto 2"/>
          <p:cNvSpPr txBox="1"/>
          <p:nvPr/>
        </p:nvSpPr>
        <p:spPr>
          <a:xfrm>
            <a:off x="500034" y="1500174"/>
            <a:ext cx="7643866" cy="4113194"/>
          </a:xfrm>
          <a:prstGeom prst="rect">
            <a:avLst/>
          </a:prstGeom>
          <a:noFill/>
        </p:spPr>
        <p:txBody>
          <a:bodyPr wrap="square" rtlCol="0">
            <a:spAutoFit/>
          </a:bodyPr>
          <a:lstStyle/>
          <a:p>
            <a:r>
              <a:rPr lang="it-IT" dirty="0" smtClean="0"/>
              <a:t>Le fasi della ricerca operativa sono:</a:t>
            </a:r>
          </a:p>
          <a:p>
            <a:endParaRPr lang="it-IT" dirty="0" smtClean="0"/>
          </a:p>
          <a:p>
            <a:pPr marL="342900" indent="-342900">
              <a:buFont typeface="+mj-lt"/>
              <a:buAutoNum type="arabicPeriod"/>
            </a:pPr>
            <a:r>
              <a:rPr lang="it-IT" sz="2400" dirty="0" smtClean="0"/>
              <a:t>Analisi della situazione e raccolta di dati e informazioni.</a:t>
            </a:r>
          </a:p>
          <a:p>
            <a:pPr marL="342900" indent="-342900">
              <a:buFont typeface="+mj-lt"/>
              <a:buAutoNum type="arabicPeriod"/>
            </a:pPr>
            <a:r>
              <a:rPr lang="it-IT" sz="2400" dirty="0" smtClean="0"/>
              <a:t>Strutturazione del problema e individuazione dell’obbiettivo da raggiungere.</a:t>
            </a:r>
          </a:p>
          <a:p>
            <a:pPr marL="342900" indent="-342900">
              <a:buFont typeface="+mj-lt"/>
              <a:buAutoNum type="arabicPeriod"/>
            </a:pPr>
            <a:r>
              <a:rPr lang="it-IT" sz="2400" dirty="0" smtClean="0"/>
              <a:t>Costruzione del modello matematica.</a:t>
            </a:r>
          </a:p>
          <a:p>
            <a:pPr marL="342900" indent="-342900">
              <a:buFont typeface="+mj-lt"/>
              <a:buAutoNum type="arabicPeriod"/>
            </a:pPr>
            <a:r>
              <a:rPr lang="it-IT" sz="2400" dirty="0" smtClean="0"/>
              <a:t>Ricerca della soluzione. </a:t>
            </a:r>
          </a:p>
          <a:p>
            <a:pPr marL="342900" indent="-342900">
              <a:buFont typeface="+mj-lt"/>
              <a:buAutoNum type="arabicPeriod"/>
            </a:pPr>
            <a:r>
              <a:rPr lang="it-IT" sz="2400" dirty="0" smtClean="0"/>
              <a:t>Controllo della validità del modello e dei risultati ottenuti.</a:t>
            </a:r>
          </a:p>
          <a:p>
            <a:pPr marL="342900" indent="-342900">
              <a:buFont typeface="+mj-lt"/>
              <a:buAutoNum type="arabicPeriod"/>
            </a:pPr>
            <a:r>
              <a:rPr lang="it-IT" sz="2400" dirty="0" smtClean="0"/>
              <a:t>Applicazione della soluzione finale.</a:t>
            </a:r>
          </a:p>
        </p:txBody>
      </p:sp>
      <p:sp>
        <p:nvSpPr>
          <p:cNvPr id="4" name="CasellaDiTesto 3"/>
          <p:cNvSpPr txBox="1"/>
          <p:nvPr/>
        </p:nvSpPr>
        <p:spPr>
          <a:xfrm>
            <a:off x="5786446" y="6215082"/>
            <a:ext cx="2714644" cy="369332"/>
          </a:xfrm>
          <a:prstGeom prst="rect">
            <a:avLst/>
          </a:prstGeom>
          <a:noFill/>
        </p:spPr>
        <p:txBody>
          <a:bodyPr wrap="square" rtlCol="0">
            <a:spAutoFit/>
          </a:bodyPr>
          <a:lstStyle/>
          <a:p>
            <a:r>
              <a:rPr lang="it-IT" dirty="0" smtClean="0">
                <a:hlinkClick r:id="rId2" action="ppaction://hlinksldjump"/>
              </a:rPr>
              <a:t>Torna a mappa tesina</a:t>
            </a:r>
            <a:endParaRPr lang="it-IT" dirty="0"/>
          </a:p>
        </p:txBody>
      </p:sp>
      <p:pic>
        <p:nvPicPr>
          <p:cNvPr id="1026" name="Picture 2" descr="C:\Programmi\Microsoft Office\MEDIA\CAGCAT10\j0234687.gif"/>
          <p:cNvPicPr>
            <a:picLocks noChangeAspect="1" noChangeArrowheads="1" noCrop="1"/>
          </p:cNvPicPr>
          <p:nvPr/>
        </p:nvPicPr>
        <p:blipFill>
          <a:blip r:embed="rId3"/>
          <a:srcRect/>
          <a:stretch>
            <a:fillRect/>
          </a:stretch>
        </p:blipFill>
        <p:spPr bwMode="auto">
          <a:xfrm>
            <a:off x="6786578" y="1142984"/>
            <a:ext cx="1961725" cy="1571636"/>
          </a:xfrm>
          <a:prstGeom prst="rect">
            <a:avLst/>
          </a:prstGeom>
          <a:noFill/>
          <a:effectLst>
            <a:softEdge rad="12700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23000" r="-23000"/>
          </a:stretch>
        </a:blipFill>
        <a:effectLst/>
      </p:bgPr>
    </p:bg>
    <p:spTree>
      <p:nvGrpSpPr>
        <p:cNvPr id="1" name=""/>
        <p:cNvGrpSpPr/>
        <p:nvPr/>
      </p:nvGrpSpPr>
      <p:grpSpPr>
        <a:xfrm>
          <a:off x="0" y="0"/>
          <a:ext cx="0" cy="0"/>
          <a:chOff x="0" y="0"/>
          <a:chExt cx="0" cy="0"/>
        </a:xfrm>
      </p:grpSpPr>
      <p:sp>
        <p:nvSpPr>
          <p:cNvPr id="2" name="Rettangolo 1"/>
          <p:cNvSpPr/>
          <p:nvPr/>
        </p:nvSpPr>
        <p:spPr>
          <a:xfrm>
            <a:off x="2305995" y="2967335"/>
            <a:ext cx="18473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Immagine 2" descr="CA6PCV29.jpg"/>
          <p:cNvPicPr>
            <a:picLocks noChangeAspect="1"/>
          </p:cNvPicPr>
          <p:nvPr/>
        </p:nvPicPr>
        <p:blipFill>
          <a:blip r:embed="rId3"/>
          <a:stretch>
            <a:fillRect/>
          </a:stretch>
        </p:blipFill>
        <p:spPr>
          <a:xfrm>
            <a:off x="0" y="4406275"/>
            <a:ext cx="2786050" cy="2451725"/>
          </a:xfrm>
          <a:prstGeom prst="rect">
            <a:avLst/>
          </a:prstGeom>
          <a:effectLst>
            <a:softEdge rad="317500"/>
          </a:effectLst>
        </p:spPr>
      </p:pic>
      <p:sp>
        <p:nvSpPr>
          <p:cNvPr id="4" name="Rettangolo 3"/>
          <p:cNvSpPr/>
          <p:nvPr/>
        </p:nvSpPr>
        <p:spPr>
          <a:xfrm>
            <a:off x="0" y="3214686"/>
            <a:ext cx="9144000" cy="1200329"/>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7200" b="1" cap="none" spc="0" dirty="0" smtClean="0">
                <a:ln w="11430"/>
                <a:solidFill>
                  <a:srgbClr val="C00000"/>
                </a:solidFill>
                <a:effectLst>
                  <a:outerShdw blurRad="80000" dist="40000" dir="5040000" algn="tl">
                    <a:srgbClr val="000000">
                      <a:alpha val="30000"/>
                    </a:srgbClr>
                  </a:outerShdw>
                </a:effectLst>
              </a:rPr>
              <a:t>FINE</a:t>
            </a:r>
            <a:endParaRPr lang="it-IT" sz="7200" b="1" cap="none" spc="0" dirty="0">
              <a:ln w="11430"/>
              <a:solidFill>
                <a:srgbClr val="C00000"/>
              </a:solidFill>
              <a:effectLst>
                <a:outerShdw blurRad="80000" dist="40000" dir="5040000" algn="tl">
                  <a:srgbClr val="000000">
                    <a:alpha val="30000"/>
                  </a:srgbClr>
                </a:outerShdw>
              </a:effectLst>
            </a:endParaRPr>
          </a:p>
        </p:txBody>
      </p:sp>
      <p:sp>
        <p:nvSpPr>
          <p:cNvPr id="5" name="Rettangolo 4"/>
          <p:cNvSpPr/>
          <p:nvPr/>
        </p:nvSpPr>
        <p:spPr>
          <a:xfrm>
            <a:off x="1500166" y="571480"/>
            <a:ext cx="7006983" cy="923330"/>
          </a:xfrm>
          <a:prstGeom prst="rect">
            <a:avLst/>
          </a:prstGeom>
          <a:noFill/>
        </p:spPr>
        <p:txBody>
          <a:bodyPr wrap="square" lIns="91440" tIns="45720" rIns="91440" bIns="45720">
            <a:spAutoFit/>
          </a:bodyPr>
          <a:lstStyle/>
          <a:p>
            <a:pPr algn="ctr"/>
            <a:r>
              <a:rPr lang="it-IT"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siamo giunti alla</a:t>
            </a:r>
            <a:endParaRPr lang="it-IT"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8" name="Rettangolo 7"/>
          <p:cNvSpPr/>
          <p:nvPr/>
        </p:nvSpPr>
        <p:spPr>
          <a:xfrm rot="19185089">
            <a:off x="6215074" y="4786322"/>
            <a:ext cx="2428892" cy="1107996"/>
          </a:xfrm>
          <a:prstGeom prst="rect">
            <a:avLst/>
          </a:prstGeom>
          <a:noFill/>
        </p:spPr>
        <p:txBody>
          <a:bodyPr wrap="square" lIns="91440" tIns="45720" rIns="91440" bIns="45720">
            <a:spAutoFit/>
          </a:bodyPr>
          <a:lstStyle/>
          <a:p>
            <a:pPr algn="ctr"/>
            <a:r>
              <a:rPr lang="it-IT" sz="6600" b="1" dirty="0" smtClean="0">
                <a:ln w="17780" cmpd="sng">
                  <a:solidFill>
                    <a:srgbClr val="FFFFFF"/>
                  </a:solidFill>
                  <a:prstDash val="solid"/>
                  <a:miter lim="800000"/>
                </a:ln>
                <a:solidFill>
                  <a:srgbClr val="FF9900"/>
                </a:solidFill>
                <a:effectLst>
                  <a:outerShdw blurRad="50800" algn="tl" rotWithShape="0">
                    <a:srgbClr val="000000"/>
                  </a:outerShdw>
                </a:effectLst>
                <a:latin typeface="Brush Script MT" pitchFamily="66" charset="0"/>
              </a:rPr>
              <a:t>G</a:t>
            </a:r>
            <a:r>
              <a:rPr lang="it-IT" sz="6600" b="1" cap="none" spc="0" dirty="0" smtClean="0">
                <a:ln w="17780" cmpd="sng">
                  <a:solidFill>
                    <a:srgbClr val="FFFFFF"/>
                  </a:solidFill>
                  <a:prstDash val="solid"/>
                  <a:miter lim="800000"/>
                </a:ln>
                <a:solidFill>
                  <a:srgbClr val="FF9900"/>
                </a:solidFill>
                <a:effectLst>
                  <a:outerShdw blurRad="50800" algn="tl" rotWithShape="0">
                    <a:srgbClr val="000000"/>
                  </a:outerShdw>
                </a:effectLst>
                <a:latin typeface="Brush Script MT" pitchFamily="66" charset="0"/>
              </a:rPr>
              <a:t>razie</a:t>
            </a:r>
            <a:endParaRPr lang="it-IT" sz="6600" b="1" cap="none" spc="0" dirty="0">
              <a:ln w="17780" cmpd="sng">
                <a:solidFill>
                  <a:srgbClr val="FFFFFF"/>
                </a:solidFill>
                <a:prstDash val="solid"/>
                <a:miter lim="800000"/>
              </a:ln>
              <a:solidFill>
                <a:srgbClr val="FF9900"/>
              </a:solidFill>
              <a:effectLst>
                <a:outerShdw blurRad="50800" algn="tl" rotWithShape="0">
                  <a:srgbClr val="000000"/>
                </a:outerShdw>
              </a:effectLst>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iterate type="wd">
                                    <p:tmPct val="2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400" decel="100000"/>
                                        <p:tgtEl>
                                          <p:spTgt spid="4">
                                            <p:txEl>
                                              <p:pRg st="0" end="0"/>
                                            </p:txEl>
                                          </p:spTgt>
                                        </p:tgtEl>
                                      </p:cBhvr>
                                    </p:animEffect>
                                    <p:anim calcmode="lin" valueType="num">
                                      <p:cBhvr>
                                        <p:cTn id="8" dur="24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9" dur="24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0" dur="24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1" dur="600" accel="100000" fill="hold">
                                          <p:stCondLst>
                                            <p:cond delay="24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2" dur="600" accel="100000" fill="hold">
                                          <p:stCondLst>
                                            <p:cond delay="24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13" presetID="21"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4)">
                                      <p:cBhvr>
                                        <p:cTn id="15" dur="1000"/>
                                        <p:tgtEl>
                                          <p:spTgt spid="5"/>
                                        </p:tgtEl>
                                      </p:cBhvr>
                                    </p:animEffect>
                                  </p:childTnLst>
                                </p:cTn>
                              </p:par>
                            </p:childTnLst>
                          </p:cTn>
                        </p:par>
                        <p:par>
                          <p:cTn id="16" fill="hold">
                            <p:stCondLst>
                              <p:cond delay="3000"/>
                            </p:stCondLst>
                            <p:childTnLst>
                              <p:par>
                                <p:cTn id="17" presetID="8" presetClass="entr" presetSubtype="16" fill="hold" grpId="2"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0" y="404813"/>
            <a:ext cx="9144000" cy="701675"/>
          </a:xfrm>
          <a:prstGeom prst="rect">
            <a:avLst/>
          </a:prstGeom>
          <a:noFill/>
          <a:ln w="9525">
            <a:noFill/>
            <a:miter lim="800000"/>
            <a:headEnd/>
            <a:tailEnd/>
          </a:ln>
        </p:spPr>
        <p:txBody>
          <a:bodyPr>
            <a:spAutoFit/>
          </a:bodyPr>
          <a:lstStyle/>
          <a:p>
            <a:pPr algn="ctr">
              <a:spcBef>
                <a:spcPct val="50000"/>
              </a:spcBef>
            </a:pPr>
            <a:r>
              <a:rPr lang="it-IT" sz="4000" dirty="0">
                <a:solidFill>
                  <a:srgbClr val="FF3300"/>
                </a:solidFill>
              </a:rPr>
              <a:t>I diritti inviolabili dell’uomo</a:t>
            </a:r>
            <a:endParaRPr lang="it-IT" sz="2400" i="1" dirty="0">
              <a:solidFill>
                <a:srgbClr val="FF3300"/>
              </a:solidFill>
            </a:endParaRPr>
          </a:p>
        </p:txBody>
      </p:sp>
      <p:sp>
        <p:nvSpPr>
          <p:cNvPr id="8195" name="Text Box 6"/>
          <p:cNvSpPr txBox="1">
            <a:spLocks noChangeArrowheads="1"/>
          </p:cNvSpPr>
          <p:nvPr/>
        </p:nvSpPr>
        <p:spPr bwMode="auto">
          <a:xfrm>
            <a:off x="3348038" y="1484313"/>
            <a:ext cx="1871662" cy="457200"/>
          </a:xfrm>
          <a:prstGeom prst="rect">
            <a:avLst/>
          </a:prstGeom>
          <a:noFill/>
          <a:ln w="9525">
            <a:noFill/>
            <a:miter lim="800000"/>
            <a:headEnd/>
            <a:tailEnd/>
          </a:ln>
        </p:spPr>
        <p:txBody>
          <a:bodyPr>
            <a:spAutoFit/>
          </a:bodyPr>
          <a:lstStyle/>
          <a:p>
            <a:pPr algn="ctr">
              <a:spcBef>
                <a:spcPct val="50000"/>
              </a:spcBef>
            </a:pPr>
            <a:r>
              <a:rPr lang="it-IT" sz="2400" b="1">
                <a:solidFill>
                  <a:srgbClr val="0066FF"/>
                </a:solidFill>
              </a:rPr>
              <a:t>L’articolo 2</a:t>
            </a:r>
          </a:p>
        </p:txBody>
      </p:sp>
      <p:sp>
        <p:nvSpPr>
          <p:cNvPr id="8196" name="Text Box 7"/>
          <p:cNvSpPr txBox="1">
            <a:spLocks noChangeArrowheads="1"/>
          </p:cNvSpPr>
          <p:nvPr/>
        </p:nvSpPr>
        <p:spPr bwMode="auto">
          <a:xfrm>
            <a:off x="468313" y="2349500"/>
            <a:ext cx="3887787" cy="4108450"/>
          </a:xfrm>
          <a:prstGeom prst="rect">
            <a:avLst/>
          </a:prstGeom>
          <a:noFill/>
          <a:ln w="9525">
            <a:noFill/>
            <a:miter lim="800000"/>
            <a:headEnd/>
            <a:tailEnd/>
          </a:ln>
        </p:spPr>
        <p:txBody>
          <a:bodyPr>
            <a:spAutoFit/>
          </a:bodyPr>
          <a:lstStyle/>
          <a:p>
            <a:pPr>
              <a:spcBef>
                <a:spcPct val="50000"/>
              </a:spcBef>
            </a:pPr>
            <a:r>
              <a:rPr lang="it-IT" sz="2400"/>
              <a:t>L’articolo 2 afferma che: </a:t>
            </a:r>
            <a:r>
              <a:rPr lang="en-US" sz="2400" i="1"/>
              <a:t>«</a:t>
            </a:r>
            <a:r>
              <a:rPr lang="it-IT" sz="2400" i="1"/>
              <a:t>La Repubblica riconosce e garantisce i diritti inviolabili dell’uomo, sia come singolo, sia nelle formazioni sociali ove si svolge la sua personalità</a:t>
            </a:r>
            <a:r>
              <a:rPr lang="en-US" sz="2400" i="1">
                <a:cs typeface="Arial" charset="0"/>
              </a:rPr>
              <a:t>».</a:t>
            </a:r>
            <a:br>
              <a:rPr lang="en-US" sz="2400" i="1">
                <a:cs typeface="Arial" charset="0"/>
              </a:rPr>
            </a:br>
            <a:r>
              <a:rPr lang="en-US" sz="2400">
                <a:cs typeface="Arial" charset="0"/>
              </a:rPr>
              <a:t>Quest’ affermazione assume i </a:t>
            </a:r>
            <a:r>
              <a:rPr lang="en-US" sz="2400" b="1">
                <a:cs typeface="Arial" charset="0"/>
              </a:rPr>
              <a:t>diritti di </a:t>
            </a:r>
            <a:r>
              <a:rPr lang="it-IT" sz="2400" b="1">
                <a:cs typeface="Arial" charset="0"/>
              </a:rPr>
              <a:t>libertà </a:t>
            </a:r>
            <a:r>
              <a:rPr lang="it-IT" sz="2400">
                <a:cs typeface="Arial" charset="0"/>
              </a:rPr>
              <a:t>come un dato essenziale dello Stato italiano.</a:t>
            </a:r>
          </a:p>
        </p:txBody>
      </p:sp>
      <p:sp>
        <p:nvSpPr>
          <p:cNvPr id="8197" name="Text Box 9"/>
          <p:cNvSpPr txBox="1">
            <a:spLocks noChangeArrowheads="1"/>
          </p:cNvSpPr>
          <p:nvPr/>
        </p:nvSpPr>
        <p:spPr bwMode="auto">
          <a:xfrm>
            <a:off x="7451725" y="6491288"/>
            <a:ext cx="1692275" cy="366712"/>
          </a:xfrm>
          <a:prstGeom prst="rect">
            <a:avLst/>
          </a:prstGeom>
          <a:noFill/>
          <a:ln w="9525">
            <a:noFill/>
            <a:miter lim="800000"/>
            <a:headEnd/>
            <a:tailEnd/>
          </a:ln>
        </p:spPr>
        <p:txBody>
          <a:bodyPr>
            <a:spAutoFit/>
          </a:bodyPr>
          <a:lstStyle/>
          <a:p>
            <a:pPr>
              <a:spcBef>
                <a:spcPct val="50000"/>
              </a:spcBef>
            </a:pPr>
            <a:r>
              <a:rPr lang="it-IT">
                <a:hlinkClick r:id="rId2" action="ppaction://hlinksldjump"/>
              </a:rPr>
              <a:t>Torna a: diritto</a:t>
            </a:r>
            <a:endParaRPr lang="it-IT"/>
          </a:p>
        </p:txBody>
      </p:sp>
      <p:pic>
        <p:nvPicPr>
          <p:cNvPr id="8198" name="Picture 10" descr="App0002"/>
          <p:cNvPicPr>
            <a:picLocks noChangeAspect="1" noChangeArrowheads="1"/>
          </p:cNvPicPr>
          <p:nvPr/>
        </p:nvPicPr>
        <p:blipFill>
          <a:blip r:embed="rId3"/>
          <a:srcRect/>
          <a:stretch>
            <a:fillRect/>
          </a:stretch>
        </p:blipFill>
        <p:spPr bwMode="auto">
          <a:xfrm>
            <a:off x="4859338" y="2276475"/>
            <a:ext cx="3671887" cy="3932238"/>
          </a:xfrm>
          <a:prstGeom prst="rect">
            <a:avLst/>
          </a:prstGeom>
          <a:noFill/>
          <a:ln w="9525">
            <a:noFill/>
            <a:miter lim="800000"/>
            <a:headEnd/>
            <a:tailEnd/>
          </a:ln>
          <a:effectLst>
            <a:softEdge rad="63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fade">
                                      <p:cBhvr>
                                        <p:cTn id="7" dur="200"/>
                                        <p:tgtEl>
                                          <p:spTgt spid="8198"/>
                                        </p:tgtEl>
                                      </p:cBhvr>
                                    </p:animEffect>
                                    <p:anim calcmode="lin" valueType="num">
                                      <p:cBhvr>
                                        <p:cTn id="8" dur="800" fill="hold"/>
                                        <p:tgtEl>
                                          <p:spTgt spid="8198"/>
                                        </p:tgtEl>
                                        <p:attrNameLst>
                                          <p:attrName>ppt_x</p:attrName>
                                        </p:attrNameLst>
                                      </p:cBhvr>
                                      <p:tavLst>
                                        <p:tav tm="0">
                                          <p:val>
                                            <p:strVal val="#ppt_x"/>
                                          </p:val>
                                        </p:tav>
                                        <p:tav tm="100000">
                                          <p:val>
                                            <p:strVal val="#ppt_x"/>
                                          </p:val>
                                        </p:tav>
                                      </p:tavLst>
                                    </p:anim>
                                    <p:anim calcmode="lin" valueType="num">
                                      <p:cBhvr>
                                        <p:cTn id="9" dur="800" fill="hold"/>
                                        <p:tgtEl>
                                          <p:spTgt spid="8198"/>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819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819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2" presetID="6" presetClass="emph" presetSubtype="0" fill="hold" grpId="0" nodeType="withEffect">
                                  <p:stCondLst>
                                    <p:cond delay="0"/>
                                  </p:stCondLst>
                                  <p:childTnLst>
                                    <p:animScale>
                                      <p:cBhvr>
                                        <p:cTn id="13" dur="2000" fill="hold"/>
                                        <p:tgtEl>
                                          <p:spTgt spid="81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187450" y="549275"/>
            <a:ext cx="5761038" cy="366713"/>
          </a:xfrm>
          <a:prstGeom prst="rect">
            <a:avLst/>
          </a:prstGeom>
          <a:noFill/>
          <a:ln w="9525">
            <a:noFill/>
            <a:miter lim="800000"/>
            <a:headEnd/>
            <a:tailEnd/>
          </a:ln>
        </p:spPr>
        <p:txBody>
          <a:bodyPr>
            <a:spAutoFit/>
          </a:bodyPr>
          <a:lstStyle/>
          <a:p>
            <a:pPr>
              <a:spcBef>
                <a:spcPct val="50000"/>
              </a:spcBef>
            </a:pPr>
            <a:endParaRPr lang="it-IT"/>
          </a:p>
        </p:txBody>
      </p:sp>
      <p:sp>
        <p:nvSpPr>
          <p:cNvPr id="9219" name="Text Box 5"/>
          <p:cNvSpPr txBox="1">
            <a:spLocks noChangeArrowheads="1"/>
          </p:cNvSpPr>
          <p:nvPr/>
        </p:nvSpPr>
        <p:spPr bwMode="auto">
          <a:xfrm>
            <a:off x="0" y="404813"/>
            <a:ext cx="9144000" cy="701675"/>
          </a:xfrm>
          <a:prstGeom prst="rect">
            <a:avLst/>
          </a:prstGeom>
          <a:noFill/>
          <a:ln w="9525">
            <a:noFill/>
            <a:miter lim="800000"/>
            <a:headEnd/>
            <a:tailEnd/>
          </a:ln>
        </p:spPr>
        <p:txBody>
          <a:bodyPr>
            <a:spAutoFit/>
          </a:bodyPr>
          <a:lstStyle/>
          <a:p>
            <a:pPr algn="ctr">
              <a:spcBef>
                <a:spcPct val="50000"/>
              </a:spcBef>
            </a:pPr>
            <a:r>
              <a:rPr lang="it-IT" sz="4000" dirty="0">
                <a:solidFill>
                  <a:srgbClr val="FF3300"/>
                </a:solidFill>
              </a:rPr>
              <a:t>Il principio di uguaglianza</a:t>
            </a:r>
            <a:endParaRPr lang="it-IT" sz="2400" i="1" dirty="0">
              <a:solidFill>
                <a:srgbClr val="FF3300"/>
              </a:solidFill>
            </a:endParaRPr>
          </a:p>
        </p:txBody>
      </p:sp>
      <p:sp>
        <p:nvSpPr>
          <p:cNvPr id="9220" name="Text Box 6"/>
          <p:cNvSpPr txBox="1">
            <a:spLocks noChangeArrowheads="1"/>
          </p:cNvSpPr>
          <p:nvPr/>
        </p:nvSpPr>
        <p:spPr bwMode="auto">
          <a:xfrm>
            <a:off x="3348038" y="1484313"/>
            <a:ext cx="1871662" cy="457200"/>
          </a:xfrm>
          <a:prstGeom prst="rect">
            <a:avLst/>
          </a:prstGeom>
          <a:noFill/>
          <a:ln w="9525">
            <a:noFill/>
            <a:miter lim="800000"/>
            <a:headEnd/>
            <a:tailEnd/>
          </a:ln>
        </p:spPr>
        <p:txBody>
          <a:bodyPr>
            <a:spAutoFit/>
          </a:bodyPr>
          <a:lstStyle/>
          <a:p>
            <a:pPr algn="ctr">
              <a:spcBef>
                <a:spcPct val="50000"/>
              </a:spcBef>
            </a:pPr>
            <a:r>
              <a:rPr lang="it-IT" sz="2400" b="1">
                <a:solidFill>
                  <a:srgbClr val="0066FF"/>
                </a:solidFill>
              </a:rPr>
              <a:t>L’articolo 3</a:t>
            </a:r>
          </a:p>
        </p:txBody>
      </p:sp>
      <p:sp>
        <p:nvSpPr>
          <p:cNvPr id="9221" name="Text Box 7"/>
          <p:cNvSpPr txBox="1">
            <a:spLocks noChangeArrowheads="1"/>
          </p:cNvSpPr>
          <p:nvPr/>
        </p:nvSpPr>
        <p:spPr bwMode="auto">
          <a:xfrm>
            <a:off x="468313" y="1989138"/>
            <a:ext cx="8135937" cy="4624387"/>
          </a:xfrm>
          <a:prstGeom prst="rect">
            <a:avLst/>
          </a:prstGeom>
          <a:noFill/>
          <a:ln w="9525">
            <a:noFill/>
            <a:miter lim="800000"/>
            <a:headEnd/>
            <a:tailEnd/>
          </a:ln>
        </p:spPr>
        <p:txBody>
          <a:bodyPr>
            <a:spAutoFit/>
          </a:bodyPr>
          <a:lstStyle/>
          <a:p>
            <a:pPr>
              <a:spcBef>
                <a:spcPct val="50000"/>
              </a:spcBef>
            </a:pPr>
            <a:r>
              <a:rPr lang="it-IT" dirty="0"/>
              <a:t>L’art. 3 della Costituzione enuncia il principio di uguaglianza, ed è diviso in due commi:</a:t>
            </a:r>
          </a:p>
          <a:p>
            <a:pPr>
              <a:spcBef>
                <a:spcPct val="50000"/>
              </a:spcBef>
            </a:pPr>
            <a:r>
              <a:rPr lang="it-IT" b="1" dirty="0"/>
              <a:t>Comma 1</a:t>
            </a:r>
          </a:p>
          <a:p>
            <a:r>
              <a:rPr lang="it-IT" dirty="0"/>
              <a:t>Principio dell’</a:t>
            </a:r>
            <a:r>
              <a:rPr lang="it-IT" b="1" i="1" dirty="0"/>
              <a:t> </a:t>
            </a:r>
            <a:r>
              <a:rPr lang="it-IT" b="1" i="1" dirty="0">
                <a:solidFill>
                  <a:srgbClr val="0066FF"/>
                </a:solidFill>
              </a:rPr>
              <a:t>uguaglianza formale</a:t>
            </a:r>
            <a:r>
              <a:rPr lang="it-IT" b="1" i="1" dirty="0"/>
              <a:t>:</a:t>
            </a:r>
          </a:p>
          <a:p>
            <a:endParaRPr lang="it-IT" dirty="0">
              <a:cs typeface="Arial" charset="0"/>
            </a:endParaRPr>
          </a:p>
          <a:p>
            <a:r>
              <a:rPr lang="it-IT" dirty="0">
                <a:cs typeface="Arial" charset="0"/>
              </a:rPr>
              <a:t>«</a:t>
            </a:r>
            <a:r>
              <a:rPr lang="it-IT" i="1" dirty="0">
                <a:cs typeface="Arial" charset="0"/>
              </a:rPr>
              <a:t>Tutti i cittadini hanno pari dignità sociale e sono eguali davanti alla legge, senza distinzione di sesso, razza, lingua, religione, opinioni politiche, condizioni personali e sociali.</a:t>
            </a:r>
            <a:r>
              <a:rPr lang="it-IT" dirty="0">
                <a:cs typeface="Arial" charset="0"/>
              </a:rPr>
              <a:t>»</a:t>
            </a:r>
          </a:p>
          <a:p>
            <a:endParaRPr lang="it-IT" b="1" dirty="0"/>
          </a:p>
          <a:p>
            <a:r>
              <a:rPr lang="it-IT" b="1" dirty="0"/>
              <a:t>Comma 2</a:t>
            </a:r>
          </a:p>
          <a:p>
            <a:r>
              <a:rPr lang="it-IT" dirty="0"/>
              <a:t>Principio dell’</a:t>
            </a:r>
            <a:r>
              <a:rPr lang="it-IT" b="1" i="1" dirty="0">
                <a:solidFill>
                  <a:srgbClr val="0066FF"/>
                </a:solidFill>
              </a:rPr>
              <a:t>uguaglianza sostanziale</a:t>
            </a:r>
          </a:p>
          <a:p>
            <a:endParaRPr lang="it-IT" dirty="0"/>
          </a:p>
          <a:p>
            <a:r>
              <a:rPr lang="it-IT" dirty="0"/>
              <a:t>«</a:t>
            </a:r>
            <a:r>
              <a:rPr lang="it-IT" i="1" dirty="0"/>
              <a:t>È compito della Repubblica rimuovere gli ostacoli di ordine economico e sociale che, limitando di fatto la libertà e l’uguaglianza dei cittadini, impediscono il pieno sviluppo della persona umana e l’effettiva partecipazione di tutti i lavoratori all’organizzazione politica, economica e sociale del Paese</a:t>
            </a:r>
            <a:r>
              <a:rPr lang="it-IT" dirty="0"/>
              <a:t>. »</a:t>
            </a:r>
          </a:p>
        </p:txBody>
      </p:sp>
      <p:sp>
        <p:nvSpPr>
          <p:cNvPr id="9222" name="Text Box 9"/>
          <p:cNvSpPr txBox="1">
            <a:spLocks noChangeArrowheads="1"/>
          </p:cNvSpPr>
          <p:nvPr/>
        </p:nvSpPr>
        <p:spPr bwMode="auto">
          <a:xfrm>
            <a:off x="7451725" y="6491288"/>
            <a:ext cx="1692275" cy="366712"/>
          </a:xfrm>
          <a:prstGeom prst="rect">
            <a:avLst/>
          </a:prstGeom>
          <a:noFill/>
          <a:ln w="9525">
            <a:noFill/>
            <a:miter lim="800000"/>
            <a:headEnd/>
            <a:tailEnd/>
          </a:ln>
        </p:spPr>
        <p:txBody>
          <a:bodyPr>
            <a:spAutoFit/>
          </a:bodyPr>
          <a:lstStyle/>
          <a:p>
            <a:pPr>
              <a:spcBef>
                <a:spcPct val="50000"/>
              </a:spcBef>
            </a:pPr>
            <a:r>
              <a:rPr lang="it-IT">
                <a:hlinkClick r:id="rId2" action="ppaction://hlinksldjump"/>
              </a:rPr>
              <a:t>Torna a: diritto</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92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357166"/>
            <a:ext cx="9144000" cy="923330"/>
          </a:xfrm>
          <a:prstGeom prst="rect">
            <a:avLst/>
          </a:prstGeom>
          <a:noFill/>
        </p:spPr>
        <p:txBody>
          <a:bodyPr wrap="square" lIns="91440" tIns="45720" rIns="91440" bIns="45720">
            <a:spAutoFit/>
          </a:bodyPr>
          <a:lstStyle/>
          <a:p>
            <a:pPr algn="ctr"/>
            <a:r>
              <a:rPr lang="it-IT" sz="5400" b="1" cap="all" dirty="0" smtClean="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rPr>
              <a:t>finanza</a:t>
            </a:r>
            <a:endParaRPr lang="it-IT" sz="5400" b="1" cap="all" spc="0" dirty="0">
              <a:ln w="9000" cmpd="sng">
                <a:solidFill>
                  <a:schemeClr val="accent4">
                    <a:shade val="50000"/>
                    <a:satMod val="120000"/>
                  </a:schemeClr>
                </a:solidFill>
                <a:prstDash val="solid"/>
              </a:ln>
              <a:solidFill>
                <a:schemeClr val="accent2">
                  <a:lumMod val="75000"/>
                </a:schemeClr>
              </a:solidFill>
              <a:effectLst>
                <a:reflection blurRad="12700" stA="28000" endPos="45000" dist="1000" dir="5400000" sy="-100000" algn="bl" rotWithShape="0"/>
              </a:effectLst>
            </a:endParaRPr>
          </a:p>
        </p:txBody>
      </p:sp>
      <p:sp>
        <p:nvSpPr>
          <p:cNvPr id="3" name="CasellaDiTesto 2"/>
          <p:cNvSpPr txBox="1"/>
          <p:nvPr/>
        </p:nvSpPr>
        <p:spPr>
          <a:xfrm>
            <a:off x="0" y="1500174"/>
            <a:ext cx="9144000" cy="923330"/>
          </a:xfrm>
          <a:prstGeom prst="rect">
            <a:avLst/>
          </a:prstGeom>
          <a:noFill/>
        </p:spPr>
        <p:txBody>
          <a:bodyPr wrap="square" rtlCol="0">
            <a:spAutoFit/>
          </a:bodyPr>
          <a:lstStyle/>
          <a:p>
            <a:pPr algn="ctr"/>
            <a:r>
              <a:rPr lang="it-IT" sz="5400" dirty="0" smtClean="0">
                <a:solidFill>
                  <a:schemeClr val="accent2">
                    <a:lumMod val="75000"/>
                  </a:schemeClr>
                </a:solidFill>
                <a:latin typeface="Kunstler Script" pitchFamily="66" charset="0"/>
              </a:rPr>
              <a:t>I principi giuridici e amministrativi delle imposte</a:t>
            </a:r>
            <a:endParaRPr lang="it-IT" sz="5400" dirty="0">
              <a:solidFill>
                <a:schemeClr val="accent2">
                  <a:lumMod val="75000"/>
                </a:schemeClr>
              </a:solidFill>
              <a:latin typeface="Kunstler Script" pitchFamily="66" charset="0"/>
            </a:endParaRPr>
          </a:p>
        </p:txBody>
      </p:sp>
      <p:sp>
        <p:nvSpPr>
          <p:cNvPr id="4" name="CasellaDiTesto 3"/>
          <p:cNvSpPr txBox="1"/>
          <p:nvPr/>
        </p:nvSpPr>
        <p:spPr>
          <a:xfrm>
            <a:off x="0" y="2714620"/>
            <a:ext cx="5643602" cy="3416320"/>
          </a:xfrm>
          <a:prstGeom prst="rect">
            <a:avLst/>
          </a:prstGeom>
          <a:noFill/>
        </p:spPr>
        <p:txBody>
          <a:bodyPr wrap="square" rtlCol="0">
            <a:spAutoFit/>
          </a:bodyPr>
          <a:lstStyle/>
          <a:p>
            <a:pPr>
              <a:buFont typeface="Arial" pitchFamily="34" charset="0"/>
              <a:buChar char="•"/>
            </a:pPr>
            <a:r>
              <a:rPr lang="it-IT" sz="3600" dirty="0" smtClean="0">
                <a:hlinkClick r:id="rId2" action="ppaction://hlinksldjump"/>
              </a:rPr>
              <a:t>Il principio della generalità dell’imposta</a:t>
            </a:r>
            <a:endParaRPr lang="it-IT" sz="3600" dirty="0" smtClean="0"/>
          </a:p>
          <a:p>
            <a:pPr>
              <a:buFont typeface="Arial" pitchFamily="34" charset="0"/>
              <a:buChar char="•"/>
            </a:pPr>
            <a:r>
              <a:rPr lang="it-IT" sz="3600" dirty="0" smtClean="0">
                <a:hlinkClick r:id="rId3" action="ppaction://hlinksldjump"/>
              </a:rPr>
              <a:t>Il principio dell’uniformità dell’imposta</a:t>
            </a:r>
            <a:endParaRPr lang="it-IT" sz="3600" dirty="0" smtClean="0"/>
          </a:p>
          <a:p>
            <a:pPr>
              <a:buFont typeface="Arial" pitchFamily="34" charset="0"/>
              <a:buChar char="•"/>
            </a:pPr>
            <a:r>
              <a:rPr lang="it-IT" sz="3600" dirty="0" smtClean="0">
                <a:hlinkClick r:id="rId4" action="ppaction://hlinksldjump"/>
              </a:rPr>
              <a:t>I principi amministrativi delle imposte</a:t>
            </a:r>
            <a:endParaRPr lang="it-IT" sz="3600" dirty="0"/>
          </a:p>
        </p:txBody>
      </p:sp>
      <p:pic>
        <p:nvPicPr>
          <p:cNvPr id="5" name="Immagine 4" descr="credito%20e%20finanza(1).jpg"/>
          <p:cNvPicPr>
            <a:picLocks noChangeAspect="1"/>
          </p:cNvPicPr>
          <p:nvPr/>
        </p:nvPicPr>
        <p:blipFill>
          <a:blip r:embed="rId5"/>
          <a:stretch>
            <a:fillRect/>
          </a:stretch>
        </p:blipFill>
        <p:spPr>
          <a:xfrm>
            <a:off x="5500694" y="2786058"/>
            <a:ext cx="3429024" cy="3429024"/>
          </a:xfrm>
          <a:prstGeom prst="rect">
            <a:avLst/>
          </a:prstGeom>
          <a:effectLst>
            <a:softEdge rad="317500"/>
          </a:effectLst>
        </p:spPr>
      </p:pic>
      <p:sp>
        <p:nvSpPr>
          <p:cNvPr id="7" name="CasellaDiTesto 6"/>
          <p:cNvSpPr txBox="1"/>
          <p:nvPr/>
        </p:nvSpPr>
        <p:spPr>
          <a:xfrm>
            <a:off x="6429388" y="6500834"/>
            <a:ext cx="2428892" cy="369332"/>
          </a:xfrm>
          <a:prstGeom prst="rect">
            <a:avLst/>
          </a:prstGeom>
          <a:noFill/>
        </p:spPr>
        <p:txBody>
          <a:bodyPr wrap="square" rtlCol="0">
            <a:spAutoFit/>
          </a:bodyPr>
          <a:lstStyle/>
          <a:p>
            <a:r>
              <a:rPr lang="it-IT" dirty="0" smtClean="0">
                <a:hlinkClick r:id="rId6" action="ppaction://hlinksldjump"/>
              </a:rPr>
              <a:t>Torna a mappa tesina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2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5"/>
                                        </p:tgtEl>
                                        <p:attrNameLst>
                                          <p:attrName>ppt_x</p:attrName>
                                          <p:attrName>ppt_y</p:attrName>
                                        </p:attrNameLst>
                                      </p:cBhvr>
                                    </p:animMotion>
                                    <p:animEffect transition="in" filter="fade">
                                      <p:cBhvr>
                                        <p:cTn id="9" dur="2000"/>
                                        <p:tgtEl>
                                          <p:spTgt spid="5"/>
                                        </p:tgtEl>
                                      </p:cBhvr>
                                    </p:animEffect>
                                  </p:childTnLst>
                                </p:cTn>
                              </p:par>
                              <p:par>
                                <p:cTn id="10" presetID="2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0" y="285728"/>
            <a:ext cx="9144000" cy="646331"/>
          </a:xfrm>
          <a:prstGeom prst="rect">
            <a:avLst/>
          </a:prstGeom>
          <a:noFill/>
        </p:spPr>
        <p:txBody>
          <a:bodyPr wrap="square" rtlCol="0">
            <a:spAutoFit/>
          </a:bodyPr>
          <a:lstStyle/>
          <a:p>
            <a:pPr algn="ctr"/>
            <a:r>
              <a:rPr lang="it-IT" sz="3600" dirty="0" smtClean="0">
                <a:solidFill>
                  <a:schemeClr val="bg1"/>
                </a:solidFill>
              </a:rPr>
              <a:t>Il principio della generalità dell’imposta</a:t>
            </a:r>
            <a:endParaRPr lang="it-IT" sz="3600" dirty="0">
              <a:solidFill>
                <a:schemeClr val="bg1"/>
              </a:solidFill>
            </a:endParaRPr>
          </a:p>
        </p:txBody>
      </p:sp>
      <p:sp>
        <p:nvSpPr>
          <p:cNvPr id="3" name="CasellaDiTesto 2"/>
          <p:cNvSpPr txBox="1"/>
          <p:nvPr/>
        </p:nvSpPr>
        <p:spPr>
          <a:xfrm>
            <a:off x="357158" y="1357298"/>
            <a:ext cx="8429684" cy="4247317"/>
          </a:xfrm>
          <a:prstGeom prst="rect">
            <a:avLst/>
          </a:prstGeom>
          <a:noFill/>
        </p:spPr>
        <p:txBody>
          <a:bodyPr wrap="square" rtlCol="0">
            <a:spAutoFit/>
          </a:bodyPr>
          <a:lstStyle/>
          <a:p>
            <a:r>
              <a:rPr lang="it-IT" sz="2800" dirty="0" smtClean="0">
                <a:solidFill>
                  <a:schemeClr val="bg1"/>
                </a:solidFill>
              </a:rPr>
              <a:t>Secondo il principio della generalità dell’imposta, </a:t>
            </a:r>
            <a:r>
              <a:rPr lang="it-IT" sz="2800" i="1" dirty="0" smtClean="0">
                <a:solidFill>
                  <a:schemeClr val="bg1"/>
                </a:solidFill>
              </a:rPr>
              <a:t>tutti coloro che beneficiano dei servizi pubblici sono tenuti al pagamento delle imposte</a:t>
            </a:r>
            <a:r>
              <a:rPr lang="it-IT" sz="2800" dirty="0" smtClean="0">
                <a:solidFill>
                  <a:schemeClr val="bg1"/>
                </a:solidFill>
              </a:rPr>
              <a:t>: l’obbligo tributario riguarda quindi anche i cittadini stranieri residenti nel territorio dello Stato.</a:t>
            </a:r>
          </a:p>
          <a:p>
            <a:r>
              <a:rPr lang="it-IT" sz="2800" dirty="0" smtClean="0">
                <a:solidFill>
                  <a:schemeClr val="bg1"/>
                </a:solidFill>
              </a:rPr>
              <a:t>Il principio della generalità non può essere applicato rigidamente oggi: le attuali legislazioni riconoscono alle categorie più povere larghe esenzioni fiscali, proprio per assicurare una maggior giustizia sociale.</a:t>
            </a:r>
          </a:p>
          <a:p>
            <a:endParaRPr lang="it-IT" dirty="0"/>
          </a:p>
        </p:txBody>
      </p:sp>
      <p:sp>
        <p:nvSpPr>
          <p:cNvPr id="6" name="CasellaDiTesto 5"/>
          <p:cNvSpPr txBox="1"/>
          <p:nvPr/>
        </p:nvSpPr>
        <p:spPr>
          <a:xfrm>
            <a:off x="6858016" y="6572272"/>
            <a:ext cx="2143140" cy="369332"/>
          </a:xfrm>
          <a:prstGeom prst="rect">
            <a:avLst/>
          </a:prstGeom>
          <a:noFill/>
        </p:spPr>
        <p:txBody>
          <a:bodyPr wrap="square" rtlCol="0">
            <a:spAutoFit/>
          </a:bodyPr>
          <a:lstStyle/>
          <a:p>
            <a:r>
              <a:rPr lang="it-IT" dirty="0" smtClean="0">
                <a:hlinkClick r:id="rId3" action="ppaction://hlinksldjump"/>
              </a:rPr>
              <a:t>Torna a finanza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1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214290"/>
            <a:ext cx="9144000" cy="707886"/>
          </a:xfrm>
          <a:prstGeom prst="rect">
            <a:avLst/>
          </a:prstGeom>
          <a:noFill/>
        </p:spPr>
        <p:txBody>
          <a:bodyPr wrap="square" rtlCol="0">
            <a:spAutoFit/>
          </a:bodyPr>
          <a:lstStyle/>
          <a:p>
            <a:pPr algn="ctr"/>
            <a:r>
              <a:rPr lang="it-IT" sz="4000" dirty="0" smtClean="0">
                <a:solidFill>
                  <a:srgbClr val="0000FF"/>
                </a:solidFill>
              </a:rPr>
              <a:t>Il principio dell’uniformità dell’imposta</a:t>
            </a:r>
            <a:endParaRPr lang="it-IT" sz="4000" dirty="0">
              <a:solidFill>
                <a:srgbClr val="0000FF"/>
              </a:solidFill>
            </a:endParaRPr>
          </a:p>
        </p:txBody>
      </p:sp>
      <p:sp>
        <p:nvSpPr>
          <p:cNvPr id="3" name="CasellaDiTesto 2"/>
          <p:cNvSpPr txBox="1"/>
          <p:nvPr/>
        </p:nvSpPr>
        <p:spPr>
          <a:xfrm>
            <a:off x="0" y="1285860"/>
            <a:ext cx="9144000" cy="2308324"/>
          </a:xfrm>
          <a:prstGeom prst="rect">
            <a:avLst/>
          </a:prstGeom>
          <a:noFill/>
        </p:spPr>
        <p:txBody>
          <a:bodyPr wrap="square" rtlCol="0">
            <a:spAutoFit/>
          </a:bodyPr>
          <a:lstStyle/>
          <a:p>
            <a:pPr algn="just"/>
            <a:r>
              <a:rPr lang="it-IT" sz="2400" dirty="0" smtClean="0"/>
              <a:t>Il principio dell’uniformità dell’imposta sostiene che il </a:t>
            </a:r>
            <a:r>
              <a:rPr lang="it-IT" sz="2400" i="1" dirty="0" smtClean="0"/>
              <a:t>carico tributario complessivo, costituito dall’insieme delle imposte pagate dai contribuenti, deve essere ripartito in modo che il sacrificio sopportato dalla massa dei contribuenti risulti equamente distribuito fra tutti coloro che sono tenuti al pagamento delle imposte</a:t>
            </a:r>
            <a:r>
              <a:rPr lang="it-IT" dirty="0" smtClean="0"/>
              <a:t>.</a:t>
            </a:r>
            <a:endParaRPr lang="it-IT" dirty="0"/>
          </a:p>
        </p:txBody>
      </p:sp>
      <p:sp>
        <p:nvSpPr>
          <p:cNvPr id="4" name="CasellaDiTesto 3"/>
          <p:cNvSpPr txBox="1"/>
          <p:nvPr/>
        </p:nvSpPr>
        <p:spPr>
          <a:xfrm>
            <a:off x="0" y="3429000"/>
            <a:ext cx="4929190" cy="2308324"/>
          </a:xfrm>
          <a:prstGeom prst="rect">
            <a:avLst/>
          </a:prstGeom>
          <a:noFill/>
        </p:spPr>
        <p:txBody>
          <a:bodyPr wrap="square" rtlCol="0">
            <a:spAutoFit/>
          </a:bodyPr>
          <a:lstStyle/>
          <a:p>
            <a:pPr algn="just"/>
            <a:r>
              <a:rPr lang="it-IT" sz="2400" dirty="0" smtClean="0"/>
              <a:t>Oggi accogliamo comunemente  il criterio della </a:t>
            </a:r>
            <a:r>
              <a:rPr lang="it-IT" sz="2400" b="1" dirty="0" smtClean="0"/>
              <a:t>capacità contributiva </a:t>
            </a:r>
            <a:r>
              <a:rPr lang="it-IT" sz="2400" dirty="0" smtClean="0"/>
              <a:t>secondo il quale le imposte vengono suddivise fra i contribuenti in relazione alla loro capacità a pagarle.</a:t>
            </a:r>
            <a:endParaRPr lang="it-IT" sz="2400" dirty="0"/>
          </a:p>
        </p:txBody>
      </p:sp>
      <p:pic>
        <p:nvPicPr>
          <p:cNvPr id="5" name="Immagine 4" descr="images.jpg"/>
          <p:cNvPicPr>
            <a:picLocks noChangeAspect="1"/>
          </p:cNvPicPr>
          <p:nvPr/>
        </p:nvPicPr>
        <p:blipFill>
          <a:blip r:embed="rId2"/>
          <a:stretch>
            <a:fillRect/>
          </a:stretch>
        </p:blipFill>
        <p:spPr>
          <a:xfrm>
            <a:off x="4786314" y="3214686"/>
            <a:ext cx="4143404" cy="3357586"/>
          </a:xfrm>
          <a:prstGeom prst="rect">
            <a:avLst/>
          </a:prstGeom>
          <a:effectLst>
            <a:softEdge rad="63500"/>
          </a:effectLst>
        </p:spPr>
      </p:pic>
      <p:sp>
        <p:nvSpPr>
          <p:cNvPr id="6" name="CasellaDiTesto 5"/>
          <p:cNvSpPr txBox="1"/>
          <p:nvPr/>
        </p:nvSpPr>
        <p:spPr>
          <a:xfrm>
            <a:off x="214282" y="6572272"/>
            <a:ext cx="2143140" cy="369332"/>
          </a:xfrm>
          <a:prstGeom prst="rect">
            <a:avLst/>
          </a:prstGeom>
          <a:noFill/>
        </p:spPr>
        <p:txBody>
          <a:bodyPr wrap="square" rtlCol="0">
            <a:spAutoFit/>
          </a:bodyPr>
          <a:lstStyle/>
          <a:p>
            <a:r>
              <a:rPr lang="it-IT" dirty="0" smtClean="0">
                <a:hlinkClick r:id="rId3" action="ppaction://hlinksldjump"/>
              </a:rPr>
              <a:t>Torna a finanza</a:t>
            </a:r>
            <a:endParaRPr lang="it-IT" dirty="0"/>
          </a:p>
        </p:txBody>
      </p:sp>
    </p:spTree>
  </p:cSld>
  <p:clrMapOvr>
    <a:masterClrMapping/>
  </p:clrMapOvr>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0.jpeg"/></Relationships>
</file>

<file path=ppt/theme/_rels/theme11.xml.rels><?xml version="1.0" encoding="UTF-8" standalone="yes"?>
<Relationships xmlns="http://schemas.openxmlformats.org/package/2006/relationships"><Relationship Id="rId1" Type="http://schemas.openxmlformats.org/officeDocument/2006/relationships/image" Target="../media/image11.jpeg"/></Relationships>
</file>

<file path=ppt/theme/_rels/theme12.xml.rels><?xml version="1.0" encoding="UTF-8" standalone="yes"?>
<Relationships xmlns="http://schemas.openxmlformats.org/package/2006/relationships"><Relationship Id="rId1" Type="http://schemas.openxmlformats.org/officeDocument/2006/relationships/image" Target="../media/image1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_rels/theme9.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Vertice">
  <a:themeElements>
    <a:clrScheme name="Ve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e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Tramonto">
  <a:themeElements>
    <a:clrScheme name="Tramont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ramont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amont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stelli">
  <a:themeElements>
    <a:clrScheme name="Pastelli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Pastell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stelli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Pastelli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Pastelli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Pastelli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Pastelli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Pastelli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Pastelli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Pastelli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6.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Tecnologia">
  <a:themeElements>
    <a:clrScheme name="Tecnologi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nologi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nologi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8.xml><?xml version="1.0" encoding="utf-8"?>
<a:theme xmlns:a="http://schemas.openxmlformats.org/drawingml/2006/main" name="Astr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tr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9.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Fireworks</Template>
  <TotalTime>2046</TotalTime>
  <Words>3119</Words>
  <Application>Microsoft Office PowerPoint</Application>
  <PresentationFormat>Presentazione su schermo (4:3)</PresentationFormat>
  <Paragraphs>322</Paragraphs>
  <Slides>44</Slides>
  <Notes>1</Notes>
  <HiddenSlides>0</HiddenSlides>
  <MMClips>0</MMClips>
  <ScaleCrop>false</ScaleCrop>
  <HeadingPairs>
    <vt:vector size="4" baseType="variant">
      <vt:variant>
        <vt:lpstr>Tema</vt:lpstr>
      </vt:variant>
      <vt:variant>
        <vt:i4>12</vt:i4>
      </vt:variant>
      <vt:variant>
        <vt:lpstr>Titoli diapositive</vt:lpstr>
      </vt:variant>
      <vt:variant>
        <vt:i4>44</vt:i4>
      </vt:variant>
    </vt:vector>
  </HeadingPairs>
  <TitlesOfParts>
    <vt:vector size="56" baseType="lpstr">
      <vt:lpstr>Struttura predefinita</vt:lpstr>
      <vt:lpstr>Pastelli</vt:lpstr>
      <vt:lpstr>Terra</vt:lpstr>
      <vt:lpstr>Equinozio</vt:lpstr>
      <vt:lpstr>Metro</vt:lpstr>
      <vt:lpstr>Carta</vt:lpstr>
      <vt:lpstr>Tecnologia</vt:lpstr>
      <vt:lpstr>Astro</vt:lpstr>
      <vt:lpstr>Solstizio</vt:lpstr>
      <vt:lpstr>Vertice</vt:lpstr>
      <vt:lpstr>Viale</vt:lpstr>
      <vt:lpstr>Tramonto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generico</dc:creator>
  <cp:lastModifiedBy> </cp:lastModifiedBy>
  <cp:revision>168</cp:revision>
  <dcterms:created xsi:type="dcterms:W3CDTF">2008-06-12T08:36:13Z</dcterms:created>
  <dcterms:modified xsi:type="dcterms:W3CDTF">2008-06-29T22:38:24Z</dcterms:modified>
</cp:coreProperties>
</file>